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300"/>
      </p:cViewPr>
      <p:guideLst>
        <p:guide orient="horz" pos="2160"/>
        <p:guide pos="2880"/>
      </p:guideLst>
    </p:cSldViewPr>
  </p:slideViewPr>
  <p:notesTextViewPr>
    <p:cViewPr>
      <p:scale>
        <a:sx n="25" d="100"/>
        <a:sy n="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07236-5B3F-4905-A77D-3FE0245B691B}" type="doc">
      <dgm:prSet loTypeId="urn:microsoft.com/office/officeart/2005/8/layout/hierarchy2" loCatId="hierarchy" qsTypeId="urn:microsoft.com/office/officeart/2005/8/quickstyle/3d3" qsCatId="3D" csTypeId="urn:microsoft.com/office/officeart/2005/8/colors/accent0_1" csCatId="mainScheme" phldr="1"/>
      <dgm:spPr/>
      <dgm:t>
        <a:bodyPr/>
        <a:lstStyle/>
        <a:p>
          <a:endParaRPr lang="es-PE"/>
        </a:p>
      </dgm:t>
    </dgm:pt>
    <dgm:pt modelId="{2B13BDEA-73E3-4306-8414-19203C98793A}">
      <dgm:prSet phldrT="[Texto]"/>
      <dgm:spPr/>
      <dgm:t>
        <a:bodyPr/>
        <a:lstStyle/>
        <a:p>
          <a:r>
            <a:rPr lang="es-PE" b="1" dirty="0" smtClean="0"/>
            <a:t>Fuentes de financiamiento para una empresa</a:t>
          </a:r>
          <a:endParaRPr lang="es-PE" b="1" dirty="0"/>
        </a:p>
      </dgm:t>
    </dgm:pt>
    <dgm:pt modelId="{F12E610F-9D11-497C-AE15-9AA476B25FD0}" type="parTrans" cxnId="{E39E38B1-D3E2-480A-B82C-E4F291AA42A4}">
      <dgm:prSet/>
      <dgm:spPr/>
      <dgm:t>
        <a:bodyPr/>
        <a:lstStyle/>
        <a:p>
          <a:endParaRPr lang="es-PE"/>
        </a:p>
      </dgm:t>
    </dgm:pt>
    <dgm:pt modelId="{9AF7F82D-F272-48E5-8170-1736DA939B82}" type="sibTrans" cxnId="{E39E38B1-D3E2-480A-B82C-E4F291AA42A4}">
      <dgm:prSet/>
      <dgm:spPr/>
      <dgm:t>
        <a:bodyPr/>
        <a:lstStyle/>
        <a:p>
          <a:endParaRPr lang="es-PE"/>
        </a:p>
      </dgm:t>
    </dgm:pt>
    <dgm:pt modelId="{F43387FF-1F90-4152-95FE-C3759909CAD5}">
      <dgm:prSet phldrT="[Texto]"/>
      <dgm:spPr/>
      <dgm:t>
        <a:bodyPr/>
        <a:lstStyle/>
        <a:p>
          <a:r>
            <a:rPr lang="es-PE" dirty="0" smtClean="0"/>
            <a:t>FAMILIARES Y AMIGOS</a:t>
          </a:r>
        </a:p>
      </dgm:t>
    </dgm:pt>
    <dgm:pt modelId="{EB2AFFD7-15F8-47B7-BEA5-8EF29AF95062}" type="parTrans" cxnId="{C4BE4F53-7997-484B-911A-48C8032F5F9B}">
      <dgm:prSet/>
      <dgm:spPr/>
      <dgm:t>
        <a:bodyPr/>
        <a:lstStyle/>
        <a:p>
          <a:endParaRPr lang="es-PE"/>
        </a:p>
      </dgm:t>
    </dgm:pt>
    <dgm:pt modelId="{E278307F-1AA9-40E8-911E-926710A5FB73}" type="sibTrans" cxnId="{C4BE4F53-7997-484B-911A-48C8032F5F9B}">
      <dgm:prSet/>
      <dgm:spPr/>
      <dgm:t>
        <a:bodyPr/>
        <a:lstStyle/>
        <a:p>
          <a:endParaRPr lang="es-PE"/>
        </a:p>
      </dgm:t>
    </dgm:pt>
    <dgm:pt modelId="{59652D41-93F5-459A-83BC-598BD573DDFE}">
      <dgm:prSet/>
      <dgm:spPr/>
      <dgm:t>
        <a:bodyPr/>
        <a:lstStyle/>
        <a:p>
          <a:r>
            <a:rPr lang="es-PE" dirty="0" smtClean="0"/>
            <a:t>La  motivación es buscar en capital para la nueva empresa.</a:t>
          </a:r>
          <a:endParaRPr lang="es-PE" dirty="0"/>
        </a:p>
      </dgm:t>
    </dgm:pt>
    <dgm:pt modelId="{16B06EAC-FEA9-40B9-9551-BE5B4474A6AA}" type="parTrans" cxnId="{4E15EDDA-3783-4F61-BD24-ABFC241D07F0}">
      <dgm:prSet/>
      <dgm:spPr/>
      <dgm:t>
        <a:bodyPr/>
        <a:lstStyle/>
        <a:p>
          <a:endParaRPr lang="es-PE"/>
        </a:p>
      </dgm:t>
    </dgm:pt>
    <dgm:pt modelId="{097BF8C1-5308-42CB-969E-D50BDE0246BE}" type="sibTrans" cxnId="{4E15EDDA-3783-4F61-BD24-ABFC241D07F0}">
      <dgm:prSet/>
      <dgm:spPr/>
      <dgm:t>
        <a:bodyPr/>
        <a:lstStyle/>
        <a:p>
          <a:endParaRPr lang="es-PE"/>
        </a:p>
      </dgm:t>
    </dgm:pt>
    <dgm:pt modelId="{108F4F22-2E57-4ADD-BC1D-049E90516921}">
      <dgm:prSet phldrT="[Texto]"/>
      <dgm:spPr/>
      <dgm:t>
        <a:bodyPr/>
        <a:lstStyle/>
        <a:p>
          <a:r>
            <a:rPr lang="es-PE" dirty="0" smtClean="0"/>
            <a:t>BANCOS</a:t>
          </a:r>
          <a:endParaRPr lang="es-PE" dirty="0"/>
        </a:p>
      </dgm:t>
    </dgm:pt>
    <dgm:pt modelId="{4E03032F-350D-4235-9B70-78D403B0649B}" type="parTrans" cxnId="{C4325782-3F5F-4F1A-845F-366245A98F91}">
      <dgm:prSet/>
      <dgm:spPr/>
      <dgm:t>
        <a:bodyPr/>
        <a:lstStyle/>
        <a:p>
          <a:endParaRPr lang="es-PE"/>
        </a:p>
      </dgm:t>
    </dgm:pt>
    <dgm:pt modelId="{BB7E665F-F01F-4580-94DE-57F96CE25831}" type="sibTrans" cxnId="{C4325782-3F5F-4F1A-845F-366245A98F91}">
      <dgm:prSet/>
      <dgm:spPr/>
      <dgm:t>
        <a:bodyPr/>
        <a:lstStyle/>
        <a:p>
          <a:endParaRPr lang="es-PE"/>
        </a:p>
      </dgm:t>
    </dgm:pt>
    <dgm:pt modelId="{5D310491-C16D-43F7-AEDA-EDCBF1C461E3}">
      <dgm:prSet phldrT="[Texto]"/>
      <dgm:spPr/>
      <dgm:t>
        <a:bodyPr/>
        <a:lstStyle/>
        <a:p>
          <a:r>
            <a:rPr lang="es-PE" dirty="0" smtClean="0"/>
            <a:t>ENTIDADES FINANCIERAS NO BANCARIAS</a:t>
          </a:r>
          <a:endParaRPr lang="es-PE" dirty="0"/>
        </a:p>
      </dgm:t>
    </dgm:pt>
    <dgm:pt modelId="{BF2A500E-EEFA-4EA2-B097-72268A42080C}" type="parTrans" cxnId="{80BDEF8F-C453-409F-BCBD-1523872E88A0}">
      <dgm:prSet/>
      <dgm:spPr/>
      <dgm:t>
        <a:bodyPr/>
        <a:lstStyle/>
        <a:p>
          <a:endParaRPr lang="es-PE"/>
        </a:p>
      </dgm:t>
    </dgm:pt>
    <dgm:pt modelId="{254B2D14-B2AC-4E7F-9C60-2BDFE6706AA2}" type="sibTrans" cxnId="{80BDEF8F-C453-409F-BCBD-1523872E88A0}">
      <dgm:prSet/>
      <dgm:spPr/>
      <dgm:t>
        <a:bodyPr/>
        <a:lstStyle/>
        <a:p>
          <a:endParaRPr lang="es-PE"/>
        </a:p>
      </dgm:t>
    </dgm:pt>
    <dgm:pt modelId="{948D9D38-5703-44EF-A16A-5B7750F4478D}">
      <dgm:prSet phldrT="[Texto]"/>
      <dgm:spPr/>
      <dgm:t>
        <a:bodyPr/>
        <a:lstStyle/>
        <a:p>
          <a:r>
            <a:rPr lang="es-PE" dirty="0" smtClean="0"/>
            <a:t>EMPRESAS DE LEASING</a:t>
          </a:r>
          <a:endParaRPr lang="es-PE" dirty="0"/>
        </a:p>
      </dgm:t>
    </dgm:pt>
    <dgm:pt modelId="{DF5EDCB6-D39F-4D0C-8355-43481FD98459}" type="parTrans" cxnId="{C1D03359-D1E5-42E4-8824-BA3EB2DD2298}">
      <dgm:prSet/>
      <dgm:spPr/>
      <dgm:t>
        <a:bodyPr/>
        <a:lstStyle/>
        <a:p>
          <a:endParaRPr lang="es-PE"/>
        </a:p>
      </dgm:t>
    </dgm:pt>
    <dgm:pt modelId="{2BA0B0E3-199D-4D75-9353-2B5090C0A107}" type="sibTrans" cxnId="{C1D03359-D1E5-42E4-8824-BA3EB2DD2298}">
      <dgm:prSet/>
      <dgm:spPr/>
      <dgm:t>
        <a:bodyPr/>
        <a:lstStyle/>
        <a:p>
          <a:endParaRPr lang="es-PE"/>
        </a:p>
      </dgm:t>
    </dgm:pt>
    <dgm:pt modelId="{C255DDB1-A4C8-4BDD-80B5-7079192A041B}">
      <dgm:prSet phldrT="[Texto]"/>
      <dgm:spPr/>
      <dgm:t>
        <a:bodyPr/>
        <a:lstStyle/>
        <a:p>
          <a:r>
            <a:rPr lang="es-PE" dirty="0" smtClean="0"/>
            <a:t>EMPRESAS DE FACTORING</a:t>
          </a:r>
          <a:endParaRPr lang="es-PE" dirty="0"/>
        </a:p>
      </dgm:t>
    </dgm:pt>
    <dgm:pt modelId="{807942D2-3305-4214-B69C-468ACBF06E4D}" type="parTrans" cxnId="{62343648-871F-4120-A8EA-5D899806456A}">
      <dgm:prSet/>
      <dgm:spPr/>
      <dgm:t>
        <a:bodyPr/>
        <a:lstStyle/>
        <a:p>
          <a:endParaRPr lang="es-PE"/>
        </a:p>
      </dgm:t>
    </dgm:pt>
    <dgm:pt modelId="{886F05EC-6D3B-4906-A37D-6D2961CC3123}" type="sibTrans" cxnId="{62343648-871F-4120-A8EA-5D899806456A}">
      <dgm:prSet/>
      <dgm:spPr/>
      <dgm:t>
        <a:bodyPr/>
        <a:lstStyle/>
        <a:p>
          <a:endParaRPr lang="es-PE"/>
        </a:p>
      </dgm:t>
    </dgm:pt>
    <dgm:pt modelId="{BE6F9ADF-4538-400B-9630-5A06FCC8B0D1}">
      <dgm:prSet phldrT="[Texto]"/>
      <dgm:spPr/>
      <dgm:t>
        <a:bodyPr/>
        <a:lstStyle/>
        <a:p>
          <a:r>
            <a:rPr lang="es-PE" dirty="0" smtClean="0"/>
            <a:t>FINANCIERAS DE CONSUMO</a:t>
          </a:r>
          <a:endParaRPr lang="es-PE" dirty="0"/>
        </a:p>
      </dgm:t>
    </dgm:pt>
    <dgm:pt modelId="{8DA1B076-E8E3-4C27-9BAA-4E680BF54078}" type="parTrans" cxnId="{D39CE073-4F3D-4D72-897E-228BA37BD4AB}">
      <dgm:prSet/>
      <dgm:spPr/>
      <dgm:t>
        <a:bodyPr/>
        <a:lstStyle/>
        <a:p>
          <a:endParaRPr lang="es-PE"/>
        </a:p>
      </dgm:t>
    </dgm:pt>
    <dgm:pt modelId="{89D2EAB0-EEFB-4854-85E7-B505FF2DB6F3}" type="sibTrans" cxnId="{D39CE073-4F3D-4D72-897E-228BA37BD4AB}">
      <dgm:prSet/>
      <dgm:spPr/>
      <dgm:t>
        <a:bodyPr/>
        <a:lstStyle/>
        <a:p>
          <a:endParaRPr lang="es-PE"/>
        </a:p>
      </dgm:t>
    </dgm:pt>
    <dgm:pt modelId="{11B46E6C-DFE3-4054-8EE4-824F14B5CEAA}">
      <dgm:prSet/>
      <dgm:spPr/>
      <dgm:t>
        <a:bodyPr/>
        <a:lstStyle/>
        <a:p>
          <a:r>
            <a:rPr lang="es-PE" dirty="0" smtClean="0"/>
            <a:t>Cuando la empresa  necesita pagar sueldos, etc.</a:t>
          </a:r>
          <a:endParaRPr lang="es-PE" dirty="0"/>
        </a:p>
      </dgm:t>
    </dgm:pt>
    <dgm:pt modelId="{B1B8C08B-7991-4461-A4FD-4DD52F1C6FEB}" type="sibTrans" cxnId="{FAF919BB-83B7-41BE-863E-8DD60891AEEA}">
      <dgm:prSet/>
      <dgm:spPr/>
      <dgm:t>
        <a:bodyPr/>
        <a:lstStyle/>
        <a:p>
          <a:endParaRPr lang="es-PE"/>
        </a:p>
      </dgm:t>
    </dgm:pt>
    <dgm:pt modelId="{E9BE9A99-DBBD-4783-BFFE-9E1C5A46A3A1}" type="parTrans" cxnId="{FAF919BB-83B7-41BE-863E-8DD60891AEEA}">
      <dgm:prSet/>
      <dgm:spPr/>
      <dgm:t>
        <a:bodyPr/>
        <a:lstStyle/>
        <a:p>
          <a:endParaRPr lang="es-PE"/>
        </a:p>
      </dgm:t>
    </dgm:pt>
    <dgm:pt modelId="{D27D64CD-E5AB-4E0C-8A20-5358E71ABE8C}">
      <dgm:prSet/>
      <dgm:spPr/>
      <dgm:t>
        <a:bodyPr/>
        <a:lstStyle/>
        <a:p>
          <a:r>
            <a:rPr lang="es-PE" dirty="0" smtClean="0"/>
            <a:t>PROVEEDORES </a:t>
          </a:r>
          <a:endParaRPr lang="es-PE" dirty="0"/>
        </a:p>
      </dgm:t>
    </dgm:pt>
    <dgm:pt modelId="{2B4F4AB2-E038-4B04-B482-B9458E3107E3}" type="parTrans" cxnId="{E1DA83E2-9221-4915-9B8F-33B4EC500BEC}">
      <dgm:prSet/>
      <dgm:spPr/>
      <dgm:t>
        <a:bodyPr/>
        <a:lstStyle/>
        <a:p>
          <a:endParaRPr lang="es-PE"/>
        </a:p>
      </dgm:t>
    </dgm:pt>
    <dgm:pt modelId="{2DB4B641-5A90-43DF-BA9D-B615B93AD3EE}" type="sibTrans" cxnId="{E1DA83E2-9221-4915-9B8F-33B4EC500BEC}">
      <dgm:prSet/>
      <dgm:spPr/>
      <dgm:t>
        <a:bodyPr/>
        <a:lstStyle/>
        <a:p>
          <a:endParaRPr lang="es-PE"/>
        </a:p>
      </dgm:t>
    </dgm:pt>
    <dgm:pt modelId="{F49A21BE-97B4-49CD-8265-C52D0E997FEE}">
      <dgm:prSet/>
      <dgm:spPr/>
      <dgm:t>
        <a:bodyPr/>
        <a:lstStyle/>
        <a:p>
          <a:r>
            <a:rPr lang="es-PE" dirty="0" smtClean="0"/>
            <a:t>EMISIÓN DE ACCIONES</a:t>
          </a:r>
        </a:p>
      </dgm:t>
    </dgm:pt>
    <dgm:pt modelId="{D8557895-D153-496D-BE1E-0E5435C37D46}" type="parTrans" cxnId="{7DCFD9F2-648C-48F5-9381-3193219D71FB}">
      <dgm:prSet/>
      <dgm:spPr/>
      <dgm:t>
        <a:bodyPr/>
        <a:lstStyle/>
        <a:p>
          <a:endParaRPr lang="es-PE"/>
        </a:p>
      </dgm:t>
    </dgm:pt>
    <dgm:pt modelId="{8532C519-A572-423B-977D-7707F7485999}" type="sibTrans" cxnId="{7DCFD9F2-648C-48F5-9381-3193219D71FB}">
      <dgm:prSet/>
      <dgm:spPr/>
      <dgm:t>
        <a:bodyPr/>
        <a:lstStyle/>
        <a:p>
          <a:endParaRPr lang="es-PE"/>
        </a:p>
      </dgm:t>
    </dgm:pt>
    <dgm:pt modelId="{4E1BA5B1-56EE-46BC-81FB-BFFADB69ECB3}">
      <dgm:prSet/>
      <dgm:spPr/>
      <dgm:t>
        <a:bodyPr/>
        <a:lstStyle/>
        <a:p>
          <a:r>
            <a:rPr lang="es-PE" dirty="0" smtClean="0"/>
            <a:t>EMISIÓN DE BONOS</a:t>
          </a:r>
          <a:endParaRPr lang="es-PE" dirty="0"/>
        </a:p>
      </dgm:t>
    </dgm:pt>
    <dgm:pt modelId="{94B2A0F6-FB8A-4038-A2C4-597053399A62}" type="parTrans" cxnId="{90267281-CCD1-4160-B849-340778FD9C27}">
      <dgm:prSet/>
      <dgm:spPr/>
      <dgm:t>
        <a:bodyPr/>
        <a:lstStyle/>
        <a:p>
          <a:endParaRPr lang="es-PE"/>
        </a:p>
      </dgm:t>
    </dgm:pt>
    <dgm:pt modelId="{B307AD99-D6C4-4F55-8122-48A3732EB6D2}" type="sibTrans" cxnId="{90267281-CCD1-4160-B849-340778FD9C27}">
      <dgm:prSet/>
      <dgm:spPr/>
      <dgm:t>
        <a:bodyPr/>
        <a:lstStyle/>
        <a:p>
          <a:endParaRPr lang="es-PE"/>
        </a:p>
      </dgm:t>
    </dgm:pt>
    <dgm:pt modelId="{DF6D7885-6654-4187-847C-B02616C91325}">
      <dgm:prSet/>
      <dgm:spPr/>
      <dgm:t>
        <a:bodyPr/>
        <a:lstStyle/>
        <a:p>
          <a:r>
            <a:rPr lang="es-PE" dirty="0" smtClean="0"/>
            <a:t>CANJES O TRUEQUE CON OTRAS EMPRESAS</a:t>
          </a:r>
          <a:endParaRPr lang="es-PE" dirty="0"/>
        </a:p>
      </dgm:t>
    </dgm:pt>
    <dgm:pt modelId="{E3DD1E9B-D987-4C7A-B401-DC2A6BABF1B4}" type="parTrans" cxnId="{977FA939-EBC9-45BB-BAE7-179632F65699}">
      <dgm:prSet/>
      <dgm:spPr/>
      <dgm:t>
        <a:bodyPr/>
        <a:lstStyle/>
        <a:p>
          <a:endParaRPr lang="es-PE"/>
        </a:p>
      </dgm:t>
    </dgm:pt>
    <dgm:pt modelId="{BC492550-F288-42B9-935B-4B673D59B17A}" type="sibTrans" cxnId="{977FA939-EBC9-45BB-BAE7-179632F65699}">
      <dgm:prSet/>
      <dgm:spPr/>
      <dgm:t>
        <a:bodyPr/>
        <a:lstStyle/>
        <a:p>
          <a:endParaRPr lang="es-PE"/>
        </a:p>
      </dgm:t>
    </dgm:pt>
    <dgm:pt modelId="{C7816B41-4272-4C2E-B7E1-119B6B0C5125}">
      <dgm:prSet/>
      <dgm:spPr/>
      <dgm:t>
        <a:bodyPr/>
        <a:lstStyle/>
        <a:p>
          <a:r>
            <a:rPr lang="es-PE" dirty="0" smtClean="0"/>
            <a:t>BUSCAR UN SOCIO</a:t>
          </a:r>
          <a:endParaRPr lang="es-PE" dirty="0"/>
        </a:p>
      </dgm:t>
    </dgm:pt>
    <dgm:pt modelId="{FD296611-343B-49E5-AD86-3293DC073A65}" type="parTrans" cxnId="{089609C7-394B-4DD6-A797-10F826E79AEC}">
      <dgm:prSet/>
      <dgm:spPr/>
      <dgm:t>
        <a:bodyPr/>
        <a:lstStyle/>
        <a:p>
          <a:endParaRPr lang="es-PE"/>
        </a:p>
      </dgm:t>
    </dgm:pt>
    <dgm:pt modelId="{49208B77-DD7A-47DE-91BA-53E613297DBC}" type="sibTrans" cxnId="{089609C7-394B-4DD6-A797-10F826E79AEC}">
      <dgm:prSet/>
      <dgm:spPr/>
      <dgm:t>
        <a:bodyPr/>
        <a:lstStyle/>
        <a:p>
          <a:endParaRPr lang="es-PE"/>
        </a:p>
      </dgm:t>
    </dgm:pt>
    <dgm:pt modelId="{2026BA7A-4D92-4A8C-8FA0-35C20E5F7401}">
      <dgm:prSet/>
      <dgm:spPr/>
      <dgm:t>
        <a:bodyPr/>
        <a:lstStyle/>
        <a:p>
          <a:r>
            <a:rPr lang="es-PE" dirty="0" smtClean="0"/>
            <a:t>BUSCAR UN INVERSIONISTA</a:t>
          </a:r>
          <a:endParaRPr lang="es-PE" dirty="0"/>
        </a:p>
      </dgm:t>
    </dgm:pt>
    <dgm:pt modelId="{EC6B96E7-C3E8-4833-99E8-9B1FA2DCB84A}" type="parTrans" cxnId="{7643708D-0A7E-4E46-AC47-EB9D9A9BB20B}">
      <dgm:prSet/>
      <dgm:spPr/>
      <dgm:t>
        <a:bodyPr/>
        <a:lstStyle/>
        <a:p>
          <a:endParaRPr lang="es-PE"/>
        </a:p>
      </dgm:t>
    </dgm:pt>
    <dgm:pt modelId="{5446003B-4D76-4FD1-8C1E-FB59E23976F5}" type="sibTrans" cxnId="{7643708D-0A7E-4E46-AC47-EB9D9A9BB20B}">
      <dgm:prSet/>
      <dgm:spPr/>
      <dgm:t>
        <a:bodyPr/>
        <a:lstStyle/>
        <a:p>
          <a:endParaRPr lang="es-PE"/>
        </a:p>
      </dgm:t>
    </dgm:pt>
    <dgm:pt modelId="{2EF28EA3-3D65-4379-926C-133801D8D93D}" type="pres">
      <dgm:prSet presAssocID="{AB007236-5B3F-4905-A77D-3FE0245B691B}" presName="diagram" presStyleCnt="0">
        <dgm:presLayoutVars>
          <dgm:chPref val="1"/>
          <dgm:dir/>
          <dgm:animOne val="branch"/>
          <dgm:animLvl val="lvl"/>
          <dgm:resizeHandles val="exact"/>
        </dgm:presLayoutVars>
      </dgm:prSet>
      <dgm:spPr/>
      <dgm:t>
        <a:bodyPr/>
        <a:lstStyle/>
        <a:p>
          <a:endParaRPr lang="es-PE"/>
        </a:p>
      </dgm:t>
    </dgm:pt>
    <dgm:pt modelId="{B4B9972F-B5FB-4EB2-96B0-02BB57559075}" type="pres">
      <dgm:prSet presAssocID="{11B46E6C-DFE3-4054-8EE4-824F14B5CEAA}" presName="root1" presStyleCnt="0"/>
      <dgm:spPr/>
    </dgm:pt>
    <dgm:pt modelId="{671996ED-2053-43A9-A6BE-72E286C05D24}" type="pres">
      <dgm:prSet presAssocID="{11B46E6C-DFE3-4054-8EE4-824F14B5CEAA}" presName="LevelOneTextNode" presStyleLbl="node0" presStyleIdx="0" presStyleCnt="1" custLinFactX="-12998" custLinFactY="-40098" custLinFactNeighborX="-100000" custLinFactNeighborY="-100000">
        <dgm:presLayoutVars>
          <dgm:chPref val="3"/>
        </dgm:presLayoutVars>
      </dgm:prSet>
      <dgm:spPr/>
      <dgm:t>
        <a:bodyPr/>
        <a:lstStyle/>
        <a:p>
          <a:endParaRPr lang="es-PE"/>
        </a:p>
      </dgm:t>
    </dgm:pt>
    <dgm:pt modelId="{9FDDF162-89CF-4A08-B65B-A0A0408E7A8D}" type="pres">
      <dgm:prSet presAssocID="{11B46E6C-DFE3-4054-8EE4-824F14B5CEAA}" presName="level2hierChild" presStyleCnt="0"/>
      <dgm:spPr/>
    </dgm:pt>
    <dgm:pt modelId="{4B1E047D-D5B5-4A06-8737-7E2CEC13F542}" type="pres">
      <dgm:prSet presAssocID="{F12E610F-9D11-497C-AE15-9AA476B25FD0}" presName="conn2-1" presStyleLbl="parChTrans1D2" presStyleIdx="0" presStyleCnt="7"/>
      <dgm:spPr/>
      <dgm:t>
        <a:bodyPr/>
        <a:lstStyle/>
        <a:p>
          <a:endParaRPr lang="es-PE"/>
        </a:p>
      </dgm:t>
    </dgm:pt>
    <dgm:pt modelId="{B6D43FB0-D528-40CD-AEA4-5EA3CE79D3CB}" type="pres">
      <dgm:prSet presAssocID="{F12E610F-9D11-497C-AE15-9AA476B25FD0}" presName="connTx" presStyleLbl="parChTrans1D2" presStyleIdx="0" presStyleCnt="7"/>
      <dgm:spPr/>
      <dgm:t>
        <a:bodyPr/>
        <a:lstStyle/>
        <a:p>
          <a:endParaRPr lang="es-PE"/>
        </a:p>
      </dgm:t>
    </dgm:pt>
    <dgm:pt modelId="{717BAD6F-FCD0-4533-8711-485FBFBB4BA4}" type="pres">
      <dgm:prSet presAssocID="{2B13BDEA-73E3-4306-8414-19203C98793A}" presName="root2" presStyleCnt="0"/>
      <dgm:spPr/>
    </dgm:pt>
    <dgm:pt modelId="{B82D5D4C-E41B-4C57-93A4-B2342713B459}" type="pres">
      <dgm:prSet presAssocID="{2B13BDEA-73E3-4306-8414-19203C98793A}" presName="LevelTwoTextNode" presStyleLbl="node2" presStyleIdx="0" presStyleCnt="7" custLinFactY="-95167" custLinFactNeighborX="4306" custLinFactNeighborY="-100000">
        <dgm:presLayoutVars>
          <dgm:chPref val="3"/>
        </dgm:presLayoutVars>
      </dgm:prSet>
      <dgm:spPr/>
      <dgm:t>
        <a:bodyPr/>
        <a:lstStyle/>
        <a:p>
          <a:endParaRPr lang="es-PE"/>
        </a:p>
      </dgm:t>
    </dgm:pt>
    <dgm:pt modelId="{D752E2AD-1F1D-4EC6-A0E6-A60E1C696BCA}" type="pres">
      <dgm:prSet presAssocID="{2B13BDEA-73E3-4306-8414-19203C98793A}" presName="level3hierChild" presStyleCnt="0"/>
      <dgm:spPr/>
    </dgm:pt>
    <dgm:pt modelId="{69681BD5-7D9C-4EE3-9193-067834AAA40E}" type="pres">
      <dgm:prSet presAssocID="{16B06EAC-FEA9-40B9-9551-BE5B4474A6AA}" presName="conn2-1" presStyleLbl="parChTrans1D3" presStyleIdx="0" presStyleCnt="1"/>
      <dgm:spPr/>
      <dgm:t>
        <a:bodyPr/>
        <a:lstStyle/>
        <a:p>
          <a:endParaRPr lang="es-PE"/>
        </a:p>
      </dgm:t>
    </dgm:pt>
    <dgm:pt modelId="{4AB48B47-A95B-48F4-900C-0EA898554EB7}" type="pres">
      <dgm:prSet presAssocID="{16B06EAC-FEA9-40B9-9551-BE5B4474A6AA}" presName="connTx" presStyleLbl="parChTrans1D3" presStyleIdx="0" presStyleCnt="1"/>
      <dgm:spPr/>
      <dgm:t>
        <a:bodyPr/>
        <a:lstStyle/>
        <a:p>
          <a:endParaRPr lang="es-PE"/>
        </a:p>
      </dgm:t>
    </dgm:pt>
    <dgm:pt modelId="{1863FFDB-6DA9-40D6-A308-5A834FA59368}" type="pres">
      <dgm:prSet presAssocID="{59652D41-93F5-459A-83BC-598BD573DDFE}" presName="root2" presStyleCnt="0"/>
      <dgm:spPr/>
    </dgm:pt>
    <dgm:pt modelId="{DCA645C9-1DD1-468F-9190-7C84F42DD901}" type="pres">
      <dgm:prSet presAssocID="{59652D41-93F5-459A-83BC-598BD573DDFE}" presName="LevelTwoTextNode" presStyleLbl="node3" presStyleIdx="0" presStyleCnt="1" custLinFactNeighborX="20499" custLinFactNeighborY="-4612">
        <dgm:presLayoutVars>
          <dgm:chPref val="3"/>
        </dgm:presLayoutVars>
      </dgm:prSet>
      <dgm:spPr/>
      <dgm:t>
        <a:bodyPr/>
        <a:lstStyle/>
        <a:p>
          <a:endParaRPr lang="es-PE"/>
        </a:p>
      </dgm:t>
    </dgm:pt>
    <dgm:pt modelId="{E9982019-9142-4C68-B3F2-AB8CB1811449}" type="pres">
      <dgm:prSet presAssocID="{59652D41-93F5-459A-83BC-598BD573DDFE}" presName="level3hierChild" presStyleCnt="0"/>
      <dgm:spPr/>
    </dgm:pt>
    <dgm:pt modelId="{66FE128D-7D66-4D2E-B2E2-67900723B13C}" type="pres">
      <dgm:prSet presAssocID="{EB2AFFD7-15F8-47B7-BEA5-8EF29AF95062}" presName="conn2-1" presStyleLbl="parChTrans1D4" presStyleIdx="0" presStyleCnt="6"/>
      <dgm:spPr/>
      <dgm:t>
        <a:bodyPr/>
        <a:lstStyle/>
        <a:p>
          <a:endParaRPr lang="es-PE"/>
        </a:p>
      </dgm:t>
    </dgm:pt>
    <dgm:pt modelId="{4B201149-7DCE-46BE-9796-CD49C3988423}" type="pres">
      <dgm:prSet presAssocID="{EB2AFFD7-15F8-47B7-BEA5-8EF29AF95062}" presName="connTx" presStyleLbl="parChTrans1D4" presStyleIdx="0" presStyleCnt="6"/>
      <dgm:spPr/>
      <dgm:t>
        <a:bodyPr/>
        <a:lstStyle/>
        <a:p>
          <a:endParaRPr lang="es-PE"/>
        </a:p>
      </dgm:t>
    </dgm:pt>
    <dgm:pt modelId="{88E2ADAA-6A64-4AA8-9577-CA7B5DBC31CD}" type="pres">
      <dgm:prSet presAssocID="{F43387FF-1F90-4152-95FE-C3759909CAD5}" presName="root2" presStyleCnt="0"/>
      <dgm:spPr/>
    </dgm:pt>
    <dgm:pt modelId="{37AB6BE5-64C5-4AE2-ADBB-D30B56998C6C}" type="pres">
      <dgm:prSet presAssocID="{F43387FF-1F90-4152-95FE-C3759909CAD5}" presName="LevelTwoTextNode" presStyleLbl="node4" presStyleIdx="0" presStyleCnt="6" custLinFactNeighborX="33792" custLinFactNeighborY="1849">
        <dgm:presLayoutVars>
          <dgm:chPref val="3"/>
        </dgm:presLayoutVars>
      </dgm:prSet>
      <dgm:spPr/>
      <dgm:t>
        <a:bodyPr/>
        <a:lstStyle/>
        <a:p>
          <a:endParaRPr lang="es-PE"/>
        </a:p>
      </dgm:t>
    </dgm:pt>
    <dgm:pt modelId="{074E1459-1723-4975-99A9-F0974AAD9D33}" type="pres">
      <dgm:prSet presAssocID="{F43387FF-1F90-4152-95FE-C3759909CAD5}" presName="level3hierChild" presStyleCnt="0"/>
      <dgm:spPr/>
    </dgm:pt>
    <dgm:pt modelId="{7D88542E-890D-4E43-A5D0-08D6A8DC1C6C}" type="pres">
      <dgm:prSet presAssocID="{4E03032F-350D-4235-9B70-78D403B0649B}" presName="conn2-1" presStyleLbl="parChTrans1D4" presStyleIdx="1" presStyleCnt="6"/>
      <dgm:spPr/>
      <dgm:t>
        <a:bodyPr/>
        <a:lstStyle/>
        <a:p>
          <a:endParaRPr lang="es-PE"/>
        </a:p>
      </dgm:t>
    </dgm:pt>
    <dgm:pt modelId="{22F55A59-9645-4924-9D80-B489D67E3E67}" type="pres">
      <dgm:prSet presAssocID="{4E03032F-350D-4235-9B70-78D403B0649B}" presName="connTx" presStyleLbl="parChTrans1D4" presStyleIdx="1" presStyleCnt="6"/>
      <dgm:spPr/>
      <dgm:t>
        <a:bodyPr/>
        <a:lstStyle/>
        <a:p>
          <a:endParaRPr lang="es-PE"/>
        </a:p>
      </dgm:t>
    </dgm:pt>
    <dgm:pt modelId="{BE6DD0BD-C13A-439E-B754-F540E351DF03}" type="pres">
      <dgm:prSet presAssocID="{108F4F22-2E57-4ADD-BC1D-049E90516921}" presName="root2" presStyleCnt="0"/>
      <dgm:spPr/>
    </dgm:pt>
    <dgm:pt modelId="{B6034AFE-3AE2-4486-9261-AB0A0432150A}" type="pres">
      <dgm:prSet presAssocID="{108F4F22-2E57-4ADD-BC1D-049E90516921}" presName="LevelTwoTextNode" presStyleLbl="node4" presStyleIdx="1" presStyleCnt="6" custLinFactNeighborX="33792" custLinFactNeighborY="-2439">
        <dgm:presLayoutVars>
          <dgm:chPref val="3"/>
        </dgm:presLayoutVars>
      </dgm:prSet>
      <dgm:spPr/>
      <dgm:t>
        <a:bodyPr/>
        <a:lstStyle/>
        <a:p>
          <a:endParaRPr lang="es-PE"/>
        </a:p>
      </dgm:t>
    </dgm:pt>
    <dgm:pt modelId="{3EBC696C-D8EE-49F6-A88D-F6F996DCCF78}" type="pres">
      <dgm:prSet presAssocID="{108F4F22-2E57-4ADD-BC1D-049E90516921}" presName="level3hierChild" presStyleCnt="0"/>
      <dgm:spPr/>
    </dgm:pt>
    <dgm:pt modelId="{F7C9641B-109B-4CDE-A113-0BA4F4236500}" type="pres">
      <dgm:prSet presAssocID="{BF2A500E-EEFA-4EA2-B097-72268A42080C}" presName="conn2-1" presStyleLbl="parChTrans1D4" presStyleIdx="2" presStyleCnt="6"/>
      <dgm:spPr/>
      <dgm:t>
        <a:bodyPr/>
        <a:lstStyle/>
        <a:p>
          <a:endParaRPr lang="es-PE"/>
        </a:p>
      </dgm:t>
    </dgm:pt>
    <dgm:pt modelId="{8D48A156-4F3D-4DC9-B0FD-75B04F5D5D83}" type="pres">
      <dgm:prSet presAssocID="{BF2A500E-EEFA-4EA2-B097-72268A42080C}" presName="connTx" presStyleLbl="parChTrans1D4" presStyleIdx="2" presStyleCnt="6"/>
      <dgm:spPr/>
      <dgm:t>
        <a:bodyPr/>
        <a:lstStyle/>
        <a:p>
          <a:endParaRPr lang="es-PE"/>
        </a:p>
      </dgm:t>
    </dgm:pt>
    <dgm:pt modelId="{604023AF-3FE3-4F66-BEEB-F9EF1919D7FE}" type="pres">
      <dgm:prSet presAssocID="{5D310491-C16D-43F7-AEDA-EDCBF1C461E3}" presName="root2" presStyleCnt="0"/>
      <dgm:spPr/>
    </dgm:pt>
    <dgm:pt modelId="{DD184DD3-E3C5-431E-87BB-73B1CBEC87E1}" type="pres">
      <dgm:prSet presAssocID="{5D310491-C16D-43F7-AEDA-EDCBF1C461E3}" presName="LevelTwoTextNode" presStyleLbl="node4" presStyleIdx="2" presStyleCnt="6" custLinFactNeighborX="33792" custLinFactNeighborY="1790">
        <dgm:presLayoutVars>
          <dgm:chPref val="3"/>
        </dgm:presLayoutVars>
      </dgm:prSet>
      <dgm:spPr/>
      <dgm:t>
        <a:bodyPr/>
        <a:lstStyle/>
        <a:p>
          <a:endParaRPr lang="es-PE"/>
        </a:p>
      </dgm:t>
    </dgm:pt>
    <dgm:pt modelId="{CB5A1902-ED27-40C2-B16B-8A2697718B34}" type="pres">
      <dgm:prSet presAssocID="{5D310491-C16D-43F7-AEDA-EDCBF1C461E3}" presName="level3hierChild" presStyleCnt="0"/>
      <dgm:spPr/>
    </dgm:pt>
    <dgm:pt modelId="{D8517F26-372C-4489-9B35-B7A46CB5689B}" type="pres">
      <dgm:prSet presAssocID="{DF5EDCB6-D39F-4D0C-8355-43481FD98459}" presName="conn2-1" presStyleLbl="parChTrans1D4" presStyleIdx="3" presStyleCnt="6"/>
      <dgm:spPr/>
      <dgm:t>
        <a:bodyPr/>
        <a:lstStyle/>
        <a:p>
          <a:endParaRPr lang="es-PE"/>
        </a:p>
      </dgm:t>
    </dgm:pt>
    <dgm:pt modelId="{9641B70A-0ED5-455D-A2E7-64B3B5A922F7}" type="pres">
      <dgm:prSet presAssocID="{DF5EDCB6-D39F-4D0C-8355-43481FD98459}" presName="connTx" presStyleLbl="parChTrans1D4" presStyleIdx="3" presStyleCnt="6"/>
      <dgm:spPr/>
      <dgm:t>
        <a:bodyPr/>
        <a:lstStyle/>
        <a:p>
          <a:endParaRPr lang="es-PE"/>
        </a:p>
      </dgm:t>
    </dgm:pt>
    <dgm:pt modelId="{C25AFEE1-B9E0-4910-8891-14D447A9EE64}" type="pres">
      <dgm:prSet presAssocID="{948D9D38-5703-44EF-A16A-5B7750F4478D}" presName="root2" presStyleCnt="0"/>
      <dgm:spPr/>
    </dgm:pt>
    <dgm:pt modelId="{89D70FB5-173C-478E-9C1B-4AD2CA335323}" type="pres">
      <dgm:prSet presAssocID="{948D9D38-5703-44EF-A16A-5B7750F4478D}" presName="LevelTwoTextNode" presStyleLbl="node4" presStyleIdx="3" presStyleCnt="6" custLinFactNeighborX="33792" custLinFactNeighborY="6018">
        <dgm:presLayoutVars>
          <dgm:chPref val="3"/>
        </dgm:presLayoutVars>
      </dgm:prSet>
      <dgm:spPr/>
      <dgm:t>
        <a:bodyPr/>
        <a:lstStyle/>
        <a:p>
          <a:endParaRPr lang="es-PE"/>
        </a:p>
      </dgm:t>
    </dgm:pt>
    <dgm:pt modelId="{DFB19449-26F3-40F7-A906-591E4B6EB764}" type="pres">
      <dgm:prSet presAssocID="{948D9D38-5703-44EF-A16A-5B7750F4478D}" presName="level3hierChild" presStyleCnt="0"/>
      <dgm:spPr/>
    </dgm:pt>
    <dgm:pt modelId="{EA6FFEEB-4F26-4C68-89F4-E1D8551CE7B1}" type="pres">
      <dgm:prSet presAssocID="{807942D2-3305-4214-B69C-468ACBF06E4D}" presName="conn2-1" presStyleLbl="parChTrans1D4" presStyleIdx="4" presStyleCnt="6"/>
      <dgm:spPr/>
      <dgm:t>
        <a:bodyPr/>
        <a:lstStyle/>
        <a:p>
          <a:endParaRPr lang="es-PE"/>
        </a:p>
      </dgm:t>
    </dgm:pt>
    <dgm:pt modelId="{6A05269D-3383-4983-BDC1-43EE476C89CC}" type="pres">
      <dgm:prSet presAssocID="{807942D2-3305-4214-B69C-468ACBF06E4D}" presName="connTx" presStyleLbl="parChTrans1D4" presStyleIdx="4" presStyleCnt="6"/>
      <dgm:spPr/>
      <dgm:t>
        <a:bodyPr/>
        <a:lstStyle/>
        <a:p>
          <a:endParaRPr lang="es-PE"/>
        </a:p>
      </dgm:t>
    </dgm:pt>
    <dgm:pt modelId="{8B5F1CF2-FD09-480A-90DB-B151F1A51E34}" type="pres">
      <dgm:prSet presAssocID="{C255DDB1-A4C8-4BDD-80B5-7079192A041B}" presName="root2" presStyleCnt="0"/>
      <dgm:spPr/>
    </dgm:pt>
    <dgm:pt modelId="{505CEEEB-88E8-427D-872A-BF9F130A7084}" type="pres">
      <dgm:prSet presAssocID="{C255DDB1-A4C8-4BDD-80B5-7079192A041B}" presName="LevelTwoTextNode" presStyleLbl="node4" presStyleIdx="4" presStyleCnt="6" custLinFactNeighborX="33792" custLinFactNeighborY="1730">
        <dgm:presLayoutVars>
          <dgm:chPref val="3"/>
        </dgm:presLayoutVars>
      </dgm:prSet>
      <dgm:spPr/>
      <dgm:t>
        <a:bodyPr/>
        <a:lstStyle/>
        <a:p>
          <a:endParaRPr lang="es-PE"/>
        </a:p>
      </dgm:t>
    </dgm:pt>
    <dgm:pt modelId="{0ACA6D92-99C6-4395-94F2-7CD60BB73CE0}" type="pres">
      <dgm:prSet presAssocID="{C255DDB1-A4C8-4BDD-80B5-7079192A041B}" presName="level3hierChild" presStyleCnt="0"/>
      <dgm:spPr/>
    </dgm:pt>
    <dgm:pt modelId="{B417C278-F3EF-4500-AA8E-65EEE9AA766F}" type="pres">
      <dgm:prSet presAssocID="{8DA1B076-E8E3-4C27-9BAA-4E680BF54078}" presName="conn2-1" presStyleLbl="parChTrans1D4" presStyleIdx="5" presStyleCnt="6"/>
      <dgm:spPr/>
      <dgm:t>
        <a:bodyPr/>
        <a:lstStyle/>
        <a:p>
          <a:endParaRPr lang="es-PE"/>
        </a:p>
      </dgm:t>
    </dgm:pt>
    <dgm:pt modelId="{B108DF08-9E91-4705-8317-5D9394F5FC03}" type="pres">
      <dgm:prSet presAssocID="{8DA1B076-E8E3-4C27-9BAA-4E680BF54078}" presName="connTx" presStyleLbl="parChTrans1D4" presStyleIdx="5" presStyleCnt="6"/>
      <dgm:spPr/>
      <dgm:t>
        <a:bodyPr/>
        <a:lstStyle/>
        <a:p>
          <a:endParaRPr lang="es-PE"/>
        </a:p>
      </dgm:t>
    </dgm:pt>
    <dgm:pt modelId="{8786423B-A4A9-4744-B85D-C863F263F614}" type="pres">
      <dgm:prSet presAssocID="{BE6F9ADF-4538-400B-9630-5A06FCC8B0D1}" presName="root2" presStyleCnt="0"/>
      <dgm:spPr/>
    </dgm:pt>
    <dgm:pt modelId="{1D8F5D8B-D4CB-484A-824B-1F4861E902DB}" type="pres">
      <dgm:prSet presAssocID="{BE6F9ADF-4538-400B-9630-5A06FCC8B0D1}" presName="LevelTwoTextNode" presStyleLbl="node4" presStyleIdx="5" presStyleCnt="6" custLinFactNeighborX="33792" custLinFactNeighborY="-2558">
        <dgm:presLayoutVars>
          <dgm:chPref val="3"/>
        </dgm:presLayoutVars>
      </dgm:prSet>
      <dgm:spPr/>
      <dgm:t>
        <a:bodyPr/>
        <a:lstStyle/>
        <a:p>
          <a:endParaRPr lang="es-PE"/>
        </a:p>
      </dgm:t>
    </dgm:pt>
    <dgm:pt modelId="{43181BE6-DF64-4710-8C1D-2BBDCE891504}" type="pres">
      <dgm:prSet presAssocID="{BE6F9ADF-4538-400B-9630-5A06FCC8B0D1}" presName="level3hierChild" presStyleCnt="0"/>
      <dgm:spPr/>
    </dgm:pt>
    <dgm:pt modelId="{AA866F74-7FBC-451E-852F-6BB5631E0AC2}" type="pres">
      <dgm:prSet presAssocID="{2B4F4AB2-E038-4B04-B482-B9458E3107E3}" presName="conn2-1" presStyleLbl="parChTrans1D2" presStyleIdx="1" presStyleCnt="7"/>
      <dgm:spPr/>
      <dgm:t>
        <a:bodyPr/>
        <a:lstStyle/>
        <a:p>
          <a:endParaRPr lang="es-PE"/>
        </a:p>
      </dgm:t>
    </dgm:pt>
    <dgm:pt modelId="{E2FF7921-03C3-499C-8876-421DCB5CE31D}" type="pres">
      <dgm:prSet presAssocID="{2B4F4AB2-E038-4B04-B482-B9458E3107E3}" presName="connTx" presStyleLbl="parChTrans1D2" presStyleIdx="1" presStyleCnt="7"/>
      <dgm:spPr/>
      <dgm:t>
        <a:bodyPr/>
        <a:lstStyle/>
        <a:p>
          <a:endParaRPr lang="es-PE"/>
        </a:p>
      </dgm:t>
    </dgm:pt>
    <dgm:pt modelId="{26A41B20-0703-41E8-BBE7-997F157086DC}" type="pres">
      <dgm:prSet presAssocID="{D27D64CD-E5AB-4E0C-8A20-5358E71ABE8C}" presName="root2" presStyleCnt="0"/>
      <dgm:spPr/>
    </dgm:pt>
    <dgm:pt modelId="{646FC2CB-4377-45AE-AF04-B79B9C5036DB}" type="pres">
      <dgm:prSet presAssocID="{D27D64CD-E5AB-4E0C-8A20-5358E71ABE8C}" presName="LevelTwoTextNode" presStyleLbl="node2" presStyleIdx="1" presStyleCnt="7" custLinFactNeighborX="-1579" custLinFactNeighborY="-23285">
        <dgm:presLayoutVars>
          <dgm:chPref val="3"/>
        </dgm:presLayoutVars>
      </dgm:prSet>
      <dgm:spPr/>
      <dgm:t>
        <a:bodyPr/>
        <a:lstStyle/>
        <a:p>
          <a:endParaRPr lang="es-PE"/>
        </a:p>
      </dgm:t>
    </dgm:pt>
    <dgm:pt modelId="{DD23415E-B82C-4B0F-ADBD-F93621977BFD}" type="pres">
      <dgm:prSet presAssocID="{D27D64CD-E5AB-4E0C-8A20-5358E71ABE8C}" presName="level3hierChild" presStyleCnt="0"/>
      <dgm:spPr/>
    </dgm:pt>
    <dgm:pt modelId="{C89A9DB1-BDF6-4419-B007-E6913FC93F66}" type="pres">
      <dgm:prSet presAssocID="{D8557895-D153-496D-BE1E-0E5435C37D46}" presName="conn2-1" presStyleLbl="parChTrans1D2" presStyleIdx="2" presStyleCnt="7"/>
      <dgm:spPr/>
      <dgm:t>
        <a:bodyPr/>
        <a:lstStyle/>
        <a:p>
          <a:endParaRPr lang="es-PE"/>
        </a:p>
      </dgm:t>
    </dgm:pt>
    <dgm:pt modelId="{6EBDBFB1-3C5D-41BC-AACF-B4176133C0FD}" type="pres">
      <dgm:prSet presAssocID="{D8557895-D153-496D-BE1E-0E5435C37D46}" presName="connTx" presStyleLbl="parChTrans1D2" presStyleIdx="2" presStyleCnt="7"/>
      <dgm:spPr/>
      <dgm:t>
        <a:bodyPr/>
        <a:lstStyle/>
        <a:p>
          <a:endParaRPr lang="es-PE"/>
        </a:p>
      </dgm:t>
    </dgm:pt>
    <dgm:pt modelId="{78FF6C0B-9AC9-4A9A-BD7F-A0F3C8355484}" type="pres">
      <dgm:prSet presAssocID="{F49A21BE-97B4-49CD-8265-C52D0E997FEE}" presName="root2" presStyleCnt="0"/>
      <dgm:spPr/>
    </dgm:pt>
    <dgm:pt modelId="{C0F98BBB-6258-4D3E-9397-14055AF1B503}" type="pres">
      <dgm:prSet presAssocID="{F49A21BE-97B4-49CD-8265-C52D0E997FEE}" presName="LevelTwoTextNode" presStyleLbl="node2" presStyleIdx="2" presStyleCnt="7" custLinFactNeighborX="-1579" custLinFactNeighborY="-20745">
        <dgm:presLayoutVars>
          <dgm:chPref val="3"/>
        </dgm:presLayoutVars>
      </dgm:prSet>
      <dgm:spPr/>
      <dgm:t>
        <a:bodyPr/>
        <a:lstStyle/>
        <a:p>
          <a:endParaRPr lang="es-PE"/>
        </a:p>
      </dgm:t>
    </dgm:pt>
    <dgm:pt modelId="{09FF38F8-5867-49C5-80F0-854CE3E5F4E6}" type="pres">
      <dgm:prSet presAssocID="{F49A21BE-97B4-49CD-8265-C52D0E997FEE}" presName="level3hierChild" presStyleCnt="0"/>
      <dgm:spPr/>
    </dgm:pt>
    <dgm:pt modelId="{9441A26C-A452-48DB-870E-1216A277F5D7}" type="pres">
      <dgm:prSet presAssocID="{94B2A0F6-FB8A-4038-A2C4-597053399A62}" presName="conn2-1" presStyleLbl="parChTrans1D2" presStyleIdx="3" presStyleCnt="7"/>
      <dgm:spPr/>
      <dgm:t>
        <a:bodyPr/>
        <a:lstStyle/>
        <a:p>
          <a:endParaRPr lang="es-PE"/>
        </a:p>
      </dgm:t>
    </dgm:pt>
    <dgm:pt modelId="{71C27EBF-245E-4B18-8E31-32D998F34554}" type="pres">
      <dgm:prSet presAssocID="{94B2A0F6-FB8A-4038-A2C4-597053399A62}" presName="connTx" presStyleLbl="parChTrans1D2" presStyleIdx="3" presStyleCnt="7"/>
      <dgm:spPr/>
      <dgm:t>
        <a:bodyPr/>
        <a:lstStyle/>
        <a:p>
          <a:endParaRPr lang="es-PE"/>
        </a:p>
      </dgm:t>
    </dgm:pt>
    <dgm:pt modelId="{C5FF5845-6FDF-4D65-B954-EE6D1C8A4814}" type="pres">
      <dgm:prSet presAssocID="{4E1BA5B1-56EE-46BC-81FB-BFFADB69ECB3}" presName="root2" presStyleCnt="0"/>
      <dgm:spPr/>
    </dgm:pt>
    <dgm:pt modelId="{D26734B2-D0EB-46B1-8672-D15815F6D9AC}" type="pres">
      <dgm:prSet presAssocID="{4E1BA5B1-56EE-46BC-81FB-BFFADB69ECB3}" presName="LevelTwoTextNode" presStyleLbl="node2" presStyleIdx="3" presStyleCnt="7" custLinFactNeighborX="-1579" custLinFactNeighborY="-18205">
        <dgm:presLayoutVars>
          <dgm:chPref val="3"/>
        </dgm:presLayoutVars>
      </dgm:prSet>
      <dgm:spPr/>
      <dgm:t>
        <a:bodyPr/>
        <a:lstStyle/>
        <a:p>
          <a:endParaRPr lang="es-PE"/>
        </a:p>
      </dgm:t>
    </dgm:pt>
    <dgm:pt modelId="{7E049AE4-FBC3-4F60-BEF0-0697A782358D}" type="pres">
      <dgm:prSet presAssocID="{4E1BA5B1-56EE-46BC-81FB-BFFADB69ECB3}" presName="level3hierChild" presStyleCnt="0"/>
      <dgm:spPr/>
    </dgm:pt>
    <dgm:pt modelId="{96E134BD-7EDC-424B-8CDA-734A38A341FD}" type="pres">
      <dgm:prSet presAssocID="{E3DD1E9B-D987-4C7A-B401-DC2A6BABF1B4}" presName="conn2-1" presStyleLbl="parChTrans1D2" presStyleIdx="4" presStyleCnt="7"/>
      <dgm:spPr/>
      <dgm:t>
        <a:bodyPr/>
        <a:lstStyle/>
        <a:p>
          <a:endParaRPr lang="es-PE"/>
        </a:p>
      </dgm:t>
    </dgm:pt>
    <dgm:pt modelId="{AE08665A-D7C3-4A0D-887D-4C2868A80D61}" type="pres">
      <dgm:prSet presAssocID="{E3DD1E9B-D987-4C7A-B401-DC2A6BABF1B4}" presName="connTx" presStyleLbl="parChTrans1D2" presStyleIdx="4" presStyleCnt="7"/>
      <dgm:spPr/>
      <dgm:t>
        <a:bodyPr/>
        <a:lstStyle/>
        <a:p>
          <a:endParaRPr lang="es-PE"/>
        </a:p>
      </dgm:t>
    </dgm:pt>
    <dgm:pt modelId="{B8B236CF-876B-4219-B888-577EA4CE8183}" type="pres">
      <dgm:prSet presAssocID="{DF6D7885-6654-4187-847C-B02616C91325}" presName="root2" presStyleCnt="0"/>
      <dgm:spPr/>
    </dgm:pt>
    <dgm:pt modelId="{8D9EC024-D2E3-45F1-A10E-387B25054966}" type="pres">
      <dgm:prSet presAssocID="{DF6D7885-6654-4187-847C-B02616C91325}" presName="LevelTwoTextNode" presStyleLbl="node2" presStyleIdx="4" presStyleCnt="7" custLinFactNeighborX="-1579" custLinFactNeighborY="-15665">
        <dgm:presLayoutVars>
          <dgm:chPref val="3"/>
        </dgm:presLayoutVars>
      </dgm:prSet>
      <dgm:spPr/>
      <dgm:t>
        <a:bodyPr/>
        <a:lstStyle/>
        <a:p>
          <a:endParaRPr lang="es-PE"/>
        </a:p>
      </dgm:t>
    </dgm:pt>
    <dgm:pt modelId="{93B49C40-8B60-4B0D-95E4-2B0868355B71}" type="pres">
      <dgm:prSet presAssocID="{DF6D7885-6654-4187-847C-B02616C91325}" presName="level3hierChild" presStyleCnt="0"/>
      <dgm:spPr/>
    </dgm:pt>
    <dgm:pt modelId="{C2DC5FFD-4FA8-4B18-AD6F-9AE124914BD1}" type="pres">
      <dgm:prSet presAssocID="{FD296611-343B-49E5-AD86-3293DC073A65}" presName="conn2-1" presStyleLbl="parChTrans1D2" presStyleIdx="5" presStyleCnt="7"/>
      <dgm:spPr/>
      <dgm:t>
        <a:bodyPr/>
        <a:lstStyle/>
        <a:p>
          <a:endParaRPr lang="es-PE"/>
        </a:p>
      </dgm:t>
    </dgm:pt>
    <dgm:pt modelId="{0938927F-9F89-4C91-B946-7FC3BF66C5D3}" type="pres">
      <dgm:prSet presAssocID="{FD296611-343B-49E5-AD86-3293DC073A65}" presName="connTx" presStyleLbl="parChTrans1D2" presStyleIdx="5" presStyleCnt="7"/>
      <dgm:spPr/>
      <dgm:t>
        <a:bodyPr/>
        <a:lstStyle/>
        <a:p>
          <a:endParaRPr lang="es-PE"/>
        </a:p>
      </dgm:t>
    </dgm:pt>
    <dgm:pt modelId="{14D47604-A805-4E00-84BC-BC9E90B5B895}" type="pres">
      <dgm:prSet presAssocID="{C7816B41-4272-4C2E-B7E1-119B6B0C5125}" presName="root2" presStyleCnt="0"/>
      <dgm:spPr/>
    </dgm:pt>
    <dgm:pt modelId="{26CF7841-D4D1-451D-952E-A29D850B9225}" type="pres">
      <dgm:prSet presAssocID="{C7816B41-4272-4C2E-B7E1-119B6B0C5125}" presName="LevelTwoTextNode" presStyleLbl="node2" presStyleIdx="5" presStyleCnt="7" custScaleX="84167" custScaleY="42204" custLinFactNeighborX="5254" custLinFactNeighborY="-20866">
        <dgm:presLayoutVars>
          <dgm:chPref val="3"/>
        </dgm:presLayoutVars>
      </dgm:prSet>
      <dgm:spPr/>
      <dgm:t>
        <a:bodyPr/>
        <a:lstStyle/>
        <a:p>
          <a:endParaRPr lang="es-PE"/>
        </a:p>
      </dgm:t>
    </dgm:pt>
    <dgm:pt modelId="{E6A093A8-677A-416D-8558-18C7C59AEE89}" type="pres">
      <dgm:prSet presAssocID="{C7816B41-4272-4C2E-B7E1-119B6B0C5125}" presName="level3hierChild" presStyleCnt="0"/>
      <dgm:spPr/>
    </dgm:pt>
    <dgm:pt modelId="{E1AF4672-D27C-427A-90DD-94D616651EA7}" type="pres">
      <dgm:prSet presAssocID="{EC6B96E7-C3E8-4833-99E8-9B1FA2DCB84A}" presName="conn2-1" presStyleLbl="parChTrans1D2" presStyleIdx="6" presStyleCnt="7"/>
      <dgm:spPr/>
      <dgm:t>
        <a:bodyPr/>
        <a:lstStyle/>
        <a:p>
          <a:endParaRPr lang="es-PE"/>
        </a:p>
      </dgm:t>
    </dgm:pt>
    <dgm:pt modelId="{1B2DCA9F-CB77-4855-998C-3D1340CB2657}" type="pres">
      <dgm:prSet presAssocID="{EC6B96E7-C3E8-4833-99E8-9B1FA2DCB84A}" presName="connTx" presStyleLbl="parChTrans1D2" presStyleIdx="6" presStyleCnt="7"/>
      <dgm:spPr/>
      <dgm:t>
        <a:bodyPr/>
        <a:lstStyle/>
        <a:p>
          <a:endParaRPr lang="es-PE"/>
        </a:p>
      </dgm:t>
    </dgm:pt>
    <dgm:pt modelId="{F791860D-14DF-4DE4-AEC4-113A9E8ADA03}" type="pres">
      <dgm:prSet presAssocID="{2026BA7A-4D92-4A8C-8FA0-35C20E5F7401}" presName="root2" presStyleCnt="0"/>
      <dgm:spPr/>
    </dgm:pt>
    <dgm:pt modelId="{EBD56D30-B3D1-4CA9-869F-12F2A9863E9E}" type="pres">
      <dgm:prSet presAssocID="{2026BA7A-4D92-4A8C-8FA0-35C20E5F7401}" presName="LevelTwoTextNode" presStyleLbl="node2" presStyleIdx="6" presStyleCnt="7" custScaleX="91875" custScaleY="38680" custLinFactNeighborX="5254" custLinFactNeighborY="-17561">
        <dgm:presLayoutVars>
          <dgm:chPref val="3"/>
        </dgm:presLayoutVars>
      </dgm:prSet>
      <dgm:spPr/>
      <dgm:t>
        <a:bodyPr/>
        <a:lstStyle/>
        <a:p>
          <a:endParaRPr lang="es-PE"/>
        </a:p>
      </dgm:t>
    </dgm:pt>
    <dgm:pt modelId="{CBE114AB-2B23-4FF1-892D-96A5A9D889EC}" type="pres">
      <dgm:prSet presAssocID="{2026BA7A-4D92-4A8C-8FA0-35C20E5F7401}" presName="level3hierChild" presStyleCnt="0"/>
      <dgm:spPr/>
    </dgm:pt>
  </dgm:ptLst>
  <dgm:cxnLst>
    <dgm:cxn modelId="{4E15EDDA-3783-4F61-BD24-ABFC241D07F0}" srcId="{2B13BDEA-73E3-4306-8414-19203C98793A}" destId="{59652D41-93F5-459A-83BC-598BD573DDFE}" srcOrd="0" destOrd="0" parTransId="{16B06EAC-FEA9-40B9-9551-BE5B4474A6AA}" sibTransId="{097BF8C1-5308-42CB-969E-D50BDE0246BE}"/>
    <dgm:cxn modelId="{D4F0EAC0-F300-46B9-8456-24C15FB226EC}" type="presOf" srcId="{4E1BA5B1-56EE-46BC-81FB-BFFADB69ECB3}" destId="{D26734B2-D0EB-46B1-8672-D15815F6D9AC}" srcOrd="0" destOrd="0" presId="urn:microsoft.com/office/officeart/2005/8/layout/hierarchy2"/>
    <dgm:cxn modelId="{62343648-871F-4120-A8EA-5D899806456A}" srcId="{59652D41-93F5-459A-83BC-598BD573DDFE}" destId="{C255DDB1-A4C8-4BDD-80B5-7079192A041B}" srcOrd="4" destOrd="0" parTransId="{807942D2-3305-4214-B69C-468ACBF06E4D}" sibTransId="{886F05EC-6D3B-4906-A37D-6D2961CC3123}"/>
    <dgm:cxn modelId="{D728F21E-1C6E-4EFA-85E2-24F349988F5D}" type="presOf" srcId="{C255DDB1-A4C8-4BDD-80B5-7079192A041B}" destId="{505CEEEB-88E8-427D-872A-BF9F130A7084}" srcOrd="0" destOrd="0" presId="urn:microsoft.com/office/officeart/2005/8/layout/hierarchy2"/>
    <dgm:cxn modelId="{5F4AC752-8534-4C22-96FD-BFF5D83C265A}" type="presOf" srcId="{F12E610F-9D11-497C-AE15-9AA476B25FD0}" destId="{4B1E047D-D5B5-4A06-8737-7E2CEC13F542}" srcOrd="0" destOrd="0" presId="urn:microsoft.com/office/officeart/2005/8/layout/hierarchy2"/>
    <dgm:cxn modelId="{BD51E163-3C71-4AFF-BB5E-A2C3409D6552}" type="presOf" srcId="{807942D2-3305-4214-B69C-468ACBF06E4D}" destId="{6A05269D-3383-4983-BDC1-43EE476C89CC}" srcOrd="1" destOrd="0" presId="urn:microsoft.com/office/officeart/2005/8/layout/hierarchy2"/>
    <dgm:cxn modelId="{D39CE073-4F3D-4D72-897E-228BA37BD4AB}" srcId="{59652D41-93F5-459A-83BC-598BD573DDFE}" destId="{BE6F9ADF-4538-400B-9630-5A06FCC8B0D1}" srcOrd="5" destOrd="0" parTransId="{8DA1B076-E8E3-4C27-9BAA-4E680BF54078}" sibTransId="{89D2EAB0-EEFB-4854-85E7-B505FF2DB6F3}"/>
    <dgm:cxn modelId="{F366C576-2E08-417A-B49E-4980801A219E}" type="presOf" srcId="{EB2AFFD7-15F8-47B7-BEA5-8EF29AF95062}" destId="{4B201149-7DCE-46BE-9796-CD49C3988423}" srcOrd="1" destOrd="0" presId="urn:microsoft.com/office/officeart/2005/8/layout/hierarchy2"/>
    <dgm:cxn modelId="{7DCFD9F2-648C-48F5-9381-3193219D71FB}" srcId="{11B46E6C-DFE3-4054-8EE4-824F14B5CEAA}" destId="{F49A21BE-97B4-49CD-8265-C52D0E997FEE}" srcOrd="2" destOrd="0" parTransId="{D8557895-D153-496D-BE1E-0E5435C37D46}" sibTransId="{8532C519-A572-423B-977D-7707F7485999}"/>
    <dgm:cxn modelId="{6C9E6EC5-6399-47FD-95D0-9659166686E2}" type="presOf" srcId="{F49A21BE-97B4-49CD-8265-C52D0E997FEE}" destId="{C0F98BBB-6258-4D3E-9397-14055AF1B503}" srcOrd="0" destOrd="0" presId="urn:microsoft.com/office/officeart/2005/8/layout/hierarchy2"/>
    <dgm:cxn modelId="{3E9B4326-C6E2-4C60-8E66-5C8A78E149D7}" type="presOf" srcId="{DF6D7885-6654-4187-847C-B02616C91325}" destId="{8D9EC024-D2E3-45F1-A10E-387B25054966}" srcOrd="0" destOrd="0" presId="urn:microsoft.com/office/officeart/2005/8/layout/hierarchy2"/>
    <dgm:cxn modelId="{01605371-1BC8-4A15-BC10-AD51FAF59BF7}" type="presOf" srcId="{8DA1B076-E8E3-4C27-9BAA-4E680BF54078}" destId="{B108DF08-9E91-4705-8317-5D9394F5FC03}" srcOrd="1" destOrd="0" presId="urn:microsoft.com/office/officeart/2005/8/layout/hierarchy2"/>
    <dgm:cxn modelId="{930BBB4D-7B27-46FD-A308-424E38B214CF}" type="presOf" srcId="{D8557895-D153-496D-BE1E-0E5435C37D46}" destId="{C89A9DB1-BDF6-4419-B007-E6913FC93F66}" srcOrd="0" destOrd="0" presId="urn:microsoft.com/office/officeart/2005/8/layout/hierarchy2"/>
    <dgm:cxn modelId="{988DD994-AECA-496A-9EDB-7C185D2118CF}" type="presOf" srcId="{BE6F9ADF-4538-400B-9630-5A06FCC8B0D1}" destId="{1D8F5D8B-D4CB-484A-824B-1F4861E902DB}" srcOrd="0" destOrd="0" presId="urn:microsoft.com/office/officeart/2005/8/layout/hierarchy2"/>
    <dgm:cxn modelId="{CFDF815A-D80E-4E75-B1CE-894B09768A39}" type="presOf" srcId="{4E03032F-350D-4235-9B70-78D403B0649B}" destId="{7D88542E-890D-4E43-A5D0-08D6A8DC1C6C}" srcOrd="0" destOrd="0" presId="urn:microsoft.com/office/officeart/2005/8/layout/hierarchy2"/>
    <dgm:cxn modelId="{C2EEC6E7-53CE-437C-AAAE-281E3E926B0A}" type="presOf" srcId="{D27D64CD-E5AB-4E0C-8A20-5358E71ABE8C}" destId="{646FC2CB-4377-45AE-AF04-B79B9C5036DB}" srcOrd="0" destOrd="0" presId="urn:microsoft.com/office/officeart/2005/8/layout/hierarchy2"/>
    <dgm:cxn modelId="{C5866940-3D67-468B-877E-955AD337934C}" type="presOf" srcId="{108F4F22-2E57-4ADD-BC1D-049E90516921}" destId="{B6034AFE-3AE2-4486-9261-AB0A0432150A}" srcOrd="0" destOrd="0" presId="urn:microsoft.com/office/officeart/2005/8/layout/hierarchy2"/>
    <dgm:cxn modelId="{0AC7CA1E-22F6-44A7-98BB-7BADEE95FDCF}" type="presOf" srcId="{5D310491-C16D-43F7-AEDA-EDCBF1C461E3}" destId="{DD184DD3-E3C5-431E-87BB-73B1CBEC87E1}" srcOrd="0" destOrd="0" presId="urn:microsoft.com/office/officeart/2005/8/layout/hierarchy2"/>
    <dgm:cxn modelId="{9EA3198D-1A05-4FD0-8C33-EDE3A9E82AE9}" type="presOf" srcId="{2B13BDEA-73E3-4306-8414-19203C98793A}" destId="{B82D5D4C-E41B-4C57-93A4-B2342713B459}" srcOrd="0" destOrd="0" presId="urn:microsoft.com/office/officeart/2005/8/layout/hierarchy2"/>
    <dgm:cxn modelId="{C1D03359-D1E5-42E4-8824-BA3EB2DD2298}" srcId="{59652D41-93F5-459A-83BC-598BD573DDFE}" destId="{948D9D38-5703-44EF-A16A-5B7750F4478D}" srcOrd="3" destOrd="0" parTransId="{DF5EDCB6-D39F-4D0C-8355-43481FD98459}" sibTransId="{2BA0B0E3-199D-4D75-9353-2B5090C0A107}"/>
    <dgm:cxn modelId="{2467F968-21D0-4317-BF03-278371F9D978}" type="presOf" srcId="{D8557895-D153-496D-BE1E-0E5435C37D46}" destId="{6EBDBFB1-3C5D-41BC-AACF-B4176133C0FD}" srcOrd="1" destOrd="0" presId="urn:microsoft.com/office/officeart/2005/8/layout/hierarchy2"/>
    <dgm:cxn modelId="{972988B5-0E74-4C54-A782-017858F07EF4}" type="presOf" srcId="{94B2A0F6-FB8A-4038-A2C4-597053399A62}" destId="{9441A26C-A452-48DB-870E-1216A277F5D7}" srcOrd="0" destOrd="0" presId="urn:microsoft.com/office/officeart/2005/8/layout/hierarchy2"/>
    <dgm:cxn modelId="{BDBDC20F-92F8-4A66-BBC2-BC1EEB39580E}" type="presOf" srcId="{EB2AFFD7-15F8-47B7-BEA5-8EF29AF95062}" destId="{66FE128D-7D66-4D2E-B2E2-67900723B13C}" srcOrd="0" destOrd="0" presId="urn:microsoft.com/office/officeart/2005/8/layout/hierarchy2"/>
    <dgm:cxn modelId="{29DC0756-2626-4B8A-BC7A-D300918D3676}" type="presOf" srcId="{948D9D38-5703-44EF-A16A-5B7750F4478D}" destId="{89D70FB5-173C-478E-9C1B-4AD2CA335323}" srcOrd="0" destOrd="0" presId="urn:microsoft.com/office/officeart/2005/8/layout/hierarchy2"/>
    <dgm:cxn modelId="{E1DA83E2-9221-4915-9B8F-33B4EC500BEC}" srcId="{11B46E6C-DFE3-4054-8EE4-824F14B5CEAA}" destId="{D27D64CD-E5AB-4E0C-8A20-5358E71ABE8C}" srcOrd="1" destOrd="0" parTransId="{2B4F4AB2-E038-4B04-B482-B9458E3107E3}" sibTransId="{2DB4B641-5A90-43DF-BA9D-B615B93AD3EE}"/>
    <dgm:cxn modelId="{A49F0992-AC03-4454-B87F-9A71ED81914B}" type="presOf" srcId="{DF5EDCB6-D39F-4D0C-8355-43481FD98459}" destId="{9641B70A-0ED5-455D-A2E7-64B3B5A922F7}" srcOrd="1" destOrd="0" presId="urn:microsoft.com/office/officeart/2005/8/layout/hierarchy2"/>
    <dgm:cxn modelId="{FEA41083-3FF3-432B-B0B4-A64606543D69}" type="presOf" srcId="{FD296611-343B-49E5-AD86-3293DC073A65}" destId="{0938927F-9F89-4C91-B946-7FC3BF66C5D3}" srcOrd="1" destOrd="0" presId="urn:microsoft.com/office/officeart/2005/8/layout/hierarchy2"/>
    <dgm:cxn modelId="{DB46A066-17F6-46CE-AF90-F828D782990A}" type="presOf" srcId="{F43387FF-1F90-4152-95FE-C3759909CAD5}" destId="{37AB6BE5-64C5-4AE2-ADBB-D30B56998C6C}" srcOrd="0" destOrd="0" presId="urn:microsoft.com/office/officeart/2005/8/layout/hierarchy2"/>
    <dgm:cxn modelId="{CFCB71C8-92B7-4F88-A77E-F592D7F7E37F}" type="presOf" srcId="{EC6B96E7-C3E8-4833-99E8-9B1FA2DCB84A}" destId="{E1AF4672-D27C-427A-90DD-94D616651EA7}" srcOrd="0" destOrd="0" presId="urn:microsoft.com/office/officeart/2005/8/layout/hierarchy2"/>
    <dgm:cxn modelId="{72DCA94D-4231-4D4D-99EF-C8151A793909}" type="presOf" srcId="{AB007236-5B3F-4905-A77D-3FE0245B691B}" destId="{2EF28EA3-3D65-4379-926C-133801D8D93D}" srcOrd="0" destOrd="0" presId="urn:microsoft.com/office/officeart/2005/8/layout/hierarchy2"/>
    <dgm:cxn modelId="{17660C87-F840-4DAA-B1B3-2F31B1529078}" type="presOf" srcId="{2026BA7A-4D92-4A8C-8FA0-35C20E5F7401}" destId="{EBD56D30-B3D1-4CA9-869F-12F2A9863E9E}" srcOrd="0" destOrd="0" presId="urn:microsoft.com/office/officeart/2005/8/layout/hierarchy2"/>
    <dgm:cxn modelId="{977FA939-EBC9-45BB-BAE7-179632F65699}" srcId="{11B46E6C-DFE3-4054-8EE4-824F14B5CEAA}" destId="{DF6D7885-6654-4187-847C-B02616C91325}" srcOrd="4" destOrd="0" parTransId="{E3DD1E9B-D987-4C7A-B401-DC2A6BABF1B4}" sibTransId="{BC492550-F288-42B9-935B-4B673D59B17A}"/>
    <dgm:cxn modelId="{C4BE4F53-7997-484B-911A-48C8032F5F9B}" srcId="{59652D41-93F5-459A-83BC-598BD573DDFE}" destId="{F43387FF-1F90-4152-95FE-C3759909CAD5}" srcOrd="0" destOrd="0" parTransId="{EB2AFFD7-15F8-47B7-BEA5-8EF29AF95062}" sibTransId="{E278307F-1AA9-40E8-911E-926710A5FB73}"/>
    <dgm:cxn modelId="{0FBFB112-E59F-45AE-A004-EE10926989A0}" type="presOf" srcId="{BF2A500E-EEFA-4EA2-B097-72268A42080C}" destId="{F7C9641B-109B-4CDE-A113-0BA4F4236500}" srcOrd="0" destOrd="0" presId="urn:microsoft.com/office/officeart/2005/8/layout/hierarchy2"/>
    <dgm:cxn modelId="{8ECE3097-C0BA-43E6-ACDB-B44A5717AE15}" type="presOf" srcId="{EC6B96E7-C3E8-4833-99E8-9B1FA2DCB84A}" destId="{1B2DCA9F-CB77-4855-998C-3D1340CB2657}" srcOrd="1" destOrd="0" presId="urn:microsoft.com/office/officeart/2005/8/layout/hierarchy2"/>
    <dgm:cxn modelId="{C4325782-3F5F-4F1A-845F-366245A98F91}" srcId="{59652D41-93F5-459A-83BC-598BD573DDFE}" destId="{108F4F22-2E57-4ADD-BC1D-049E90516921}" srcOrd="1" destOrd="0" parTransId="{4E03032F-350D-4235-9B70-78D403B0649B}" sibTransId="{BB7E665F-F01F-4580-94DE-57F96CE25831}"/>
    <dgm:cxn modelId="{FAF919BB-83B7-41BE-863E-8DD60891AEEA}" srcId="{AB007236-5B3F-4905-A77D-3FE0245B691B}" destId="{11B46E6C-DFE3-4054-8EE4-824F14B5CEAA}" srcOrd="0" destOrd="0" parTransId="{E9BE9A99-DBBD-4783-BFFE-9E1C5A46A3A1}" sibTransId="{B1B8C08B-7991-4461-A4FD-4DD52F1C6FEB}"/>
    <dgm:cxn modelId="{FD6FD0F9-4BF9-467E-87BE-63C4F9ADCECA}" type="presOf" srcId="{2B4F4AB2-E038-4B04-B482-B9458E3107E3}" destId="{E2FF7921-03C3-499C-8876-421DCB5CE31D}" srcOrd="1" destOrd="0" presId="urn:microsoft.com/office/officeart/2005/8/layout/hierarchy2"/>
    <dgm:cxn modelId="{E373CE18-A181-4D0D-B611-3EEF10AD063F}" type="presOf" srcId="{4E03032F-350D-4235-9B70-78D403B0649B}" destId="{22F55A59-9645-4924-9D80-B489D67E3E67}" srcOrd="1" destOrd="0" presId="urn:microsoft.com/office/officeart/2005/8/layout/hierarchy2"/>
    <dgm:cxn modelId="{29699720-11F3-41B8-BEF7-8A98107E67A7}" type="presOf" srcId="{BF2A500E-EEFA-4EA2-B097-72268A42080C}" destId="{8D48A156-4F3D-4DC9-B0FD-75B04F5D5D83}" srcOrd="1" destOrd="0" presId="urn:microsoft.com/office/officeart/2005/8/layout/hierarchy2"/>
    <dgm:cxn modelId="{98D92F66-A6E3-447A-8E87-7E2FFA99D10E}" type="presOf" srcId="{C7816B41-4272-4C2E-B7E1-119B6B0C5125}" destId="{26CF7841-D4D1-451D-952E-A29D850B9225}" srcOrd="0" destOrd="0" presId="urn:microsoft.com/office/officeart/2005/8/layout/hierarchy2"/>
    <dgm:cxn modelId="{80BDEF8F-C453-409F-BCBD-1523872E88A0}" srcId="{59652D41-93F5-459A-83BC-598BD573DDFE}" destId="{5D310491-C16D-43F7-AEDA-EDCBF1C461E3}" srcOrd="2" destOrd="0" parTransId="{BF2A500E-EEFA-4EA2-B097-72268A42080C}" sibTransId="{254B2D14-B2AC-4E7F-9C60-2BDFE6706AA2}"/>
    <dgm:cxn modelId="{089609C7-394B-4DD6-A797-10F826E79AEC}" srcId="{11B46E6C-DFE3-4054-8EE4-824F14B5CEAA}" destId="{C7816B41-4272-4C2E-B7E1-119B6B0C5125}" srcOrd="5" destOrd="0" parTransId="{FD296611-343B-49E5-AD86-3293DC073A65}" sibTransId="{49208B77-DD7A-47DE-91BA-53E613297DBC}"/>
    <dgm:cxn modelId="{99A4696F-9C58-4C5A-896D-2B3263085330}" type="presOf" srcId="{59652D41-93F5-459A-83BC-598BD573DDFE}" destId="{DCA645C9-1DD1-468F-9190-7C84F42DD901}" srcOrd="0" destOrd="0" presId="urn:microsoft.com/office/officeart/2005/8/layout/hierarchy2"/>
    <dgm:cxn modelId="{1197A662-5262-4F8A-84EB-BA5887C41EBD}" type="presOf" srcId="{16B06EAC-FEA9-40B9-9551-BE5B4474A6AA}" destId="{4AB48B47-A95B-48F4-900C-0EA898554EB7}" srcOrd="1" destOrd="0" presId="urn:microsoft.com/office/officeart/2005/8/layout/hierarchy2"/>
    <dgm:cxn modelId="{2E8E4588-A76E-4D96-9477-C8E19FF87ACB}" type="presOf" srcId="{E3DD1E9B-D987-4C7A-B401-DC2A6BABF1B4}" destId="{AE08665A-D7C3-4A0D-887D-4C2868A80D61}" srcOrd="1" destOrd="0" presId="urn:microsoft.com/office/officeart/2005/8/layout/hierarchy2"/>
    <dgm:cxn modelId="{E360F66D-26D7-42C2-9C90-98B6DE7C536F}" type="presOf" srcId="{8DA1B076-E8E3-4C27-9BAA-4E680BF54078}" destId="{B417C278-F3EF-4500-AA8E-65EEE9AA766F}" srcOrd="0" destOrd="0" presId="urn:microsoft.com/office/officeart/2005/8/layout/hierarchy2"/>
    <dgm:cxn modelId="{E90ACA13-7905-45F9-8844-06B21303B14D}" type="presOf" srcId="{11B46E6C-DFE3-4054-8EE4-824F14B5CEAA}" destId="{671996ED-2053-43A9-A6BE-72E286C05D24}" srcOrd="0" destOrd="0" presId="urn:microsoft.com/office/officeart/2005/8/layout/hierarchy2"/>
    <dgm:cxn modelId="{E247F5AE-7F81-4606-98FF-6B285BECDDB2}" type="presOf" srcId="{FD296611-343B-49E5-AD86-3293DC073A65}" destId="{C2DC5FFD-4FA8-4B18-AD6F-9AE124914BD1}" srcOrd="0" destOrd="0" presId="urn:microsoft.com/office/officeart/2005/8/layout/hierarchy2"/>
    <dgm:cxn modelId="{4FBCF6CC-0721-4017-926A-001AE078142D}" type="presOf" srcId="{F12E610F-9D11-497C-AE15-9AA476B25FD0}" destId="{B6D43FB0-D528-40CD-AEA4-5EA3CE79D3CB}" srcOrd="1" destOrd="0" presId="urn:microsoft.com/office/officeart/2005/8/layout/hierarchy2"/>
    <dgm:cxn modelId="{7643708D-0A7E-4E46-AC47-EB9D9A9BB20B}" srcId="{11B46E6C-DFE3-4054-8EE4-824F14B5CEAA}" destId="{2026BA7A-4D92-4A8C-8FA0-35C20E5F7401}" srcOrd="6" destOrd="0" parTransId="{EC6B96E7-C3E8-4833-99E8-9B1FA2DCB84A}" sibTransId="{5446003B-4D76-4FD1-8C1E-FB59E23976F5}"/>
    <dgm:cxn modelId="{66421EBA-5B7B-4B2F-97B5-EA63E0BF2C5C}" type="presOf" srcId="{E3DD1E9B-D987-4C7A-B401-DC2A6BABF1B4}" destId="{96E134BD-7EDC-424B-8CDA-734A38A341FD}" srcOrd="0" destOrd="0" presId="urn:microsoft.com/office/officeart/2005/8/layout/hierarchy2"/>
    <dgm:cxn modelId="{6B527D02-A072-498D-B309-FD600AA41284}" type="presOf" srcId="{16B06EAC-FEA9-40B9-9551-BE5B4474A6AA}" destId="{69681BD5-7D9C-4EE3-9193-067834AAA40E}" srcOrd="0" destOrd="0" presId="urn:microsoft.com/office/officeart/2005/8/layout/hierarchy2"/>
    <dgm:cxn modelId="{7FA3476A-F37E-473B-969F-11C293A02DE4}" type="presOf" srcId="{807942D2-3305-4214-B69C-468ACBF06E4D}" destId="{EA6FFEEB-4F26-4C68-89F4-E1D8551CE7B1}" srcOrd="0" destOrd="0" presId="urn:microsoft.com/office/officeart/2005/8/layout/hierarchy2"/>
    <dgm:cxn modelId="{4C429AB5-4D41-436B-B806-FC479A24E1C3}" type="presOf" srcId="{94B2A0F6-FB8A-4038-A2C4-597053399A62}" destId="{71C27EBF-245E-4B18-8E31-32D998F34554}" srcOrd="1" destOrd="0" presId="urn:microsoft.com/office/officeart/2005/8/layout/hierarchy2"/>
    <dgm:cxn modelId="{90267281-CCD1-4160-B849-340778FD9C27}" srcId="{11B46E6C-DFE3-4054-8EE4-824F14B5CEAA}" destId="{4E1BA5B1-56EE-46BC-81FB-BFFADB69ECB3}" srcOrd="3" destOrd="0" parTransId="{94B2A0F6-FB8A-4038-A2C4-597053399A62}" sibTransId="{B307AD99-D6C4-4F55-8122-48A3732EB6D2}"/>
    <dgm:cxn modelId="{E39E38B1-D3E2-480A-B82C-E4F291AA42A4}" srcId="{11B46E6C-DFE3-4054-8EE4-824F14B5CEAA}" destId="{2B13BDEA-73E3-4306-8414-19203C98793A}" srcOrd="0" destOrd="0" parTransId="{F12E610F-9D11-497C-AE15-9AA476B25FD0}" sibTransId="{9AF7F82D-F272-48E5-8170-1736DA939B82}"/>
    <dgm:cxn modelId="{5A8F4877-0739-484B-8067-52F1E0647D6A}" type="presOf" srcId="{2B4F4AB2-E038-4B04-B482-B9458E3107E3}" destId="{AA866F74-7FBC-451E-852F-6BB5631E0AC2}" srcOrd="0" destOrd="0" presId="urn:microsoft.com/office/officeart/2005/8/layout/hierarchy2"/>
    <dgm:cxn modelId="{4EF1C78F-4FE4-4F16-9152-0FAF980DF718}" type="presOf" srcId="{DF5EDCB6-D39F-4D0C-8355-43481FD98459}" destId="{D8517F26-372C-4489-9B35-B7A46CB5689B}" srcOrd="0" destOrd="0" presId="urn:microsoft.com/office/officeart/2005/8/layout/hierarchy2"/>
    <dgm:cxn modelId="{A7DB5D6F-94F0-462F-9D77-76C043F45C8B}" type="presParOf" srcId="{2EF28EA3-3D65-4379-926C-133801D8D93D}" destId="{B4B9972F-B5FB-4EB2-96B0-02BB57559075}" srcOrd="0" destOrd="0" presId="urn:microsoft.com/office/officeart/2005/8/layout/hierarchy2"/>
    <dgm:cxn modelId="{F558EA7B-BF97-457C-A36A-B85690D4C837}" type="presParOf" srcId="{B4B9972F-B5FB-4EB2-96B0-02BB57559075}" destId="{671996ED-2053-43A9-A6BE-72E286C05D24}" srcOrd="0" destOrd="0" presId="urn:microsoft.com/office/officeart/2005/8/layout/hierarchy2"/>
    <dgm:cxn modelId="{241EF24D-3FBE-44CE-8CAB-FA88021A46BC}" type="presParOf" srcId="{B4B9972F-B5FB-4EB2-96B0-02BB57559075}" destId="{9FDDF162-89CF-4A08-B65B-A0A0408E7A8D}" srcOrd="1" destOrd="0" presId="urn:microsoft.com/office/officeart/2005/8/layout/hierarchy2"/>
    <dgm:cxn modelId="{E2BDFA36-F73F-456B-B69C-799C9DEE98E1}" type="presParOf" srcId="{9FDDF162-89CF-4A08-B65B-A0A0408E7A8D}" destId="{4B1E047D-D5B5-4A06-8737-7E2CEC13F542}" srcOrd="0" destOrd="0" presId="urn:microsoft.com/office/officeart/2005/8/layout/hierarchy2"/>
    <dgm:cxn modelId="{FCD05F7F-1D03-4D39-826F-2129DF2F9D41}" type="presParOf" srcId="{4B1E047D-D5B5-4A06-8737-7E2CEC13F542}" destId="{B6D43FB0-D528-40CD-AEA4-5EA3CE79D3CB}" srcOrd="0" destOrd="0" presId="urn:microsoft.com/office/officeart/2005/8/layout/hierarchy2"/>
    <dgm:cxn modelId="{5A90637D-50F7-4AE2-B192-65093EF9BE70}" type="presParOf" srcId="{9FDDF162-89CF-4A08-B65B-A0A0408E7A8D}" destId="{717BAD6F-FCD0-4533-8711-485FBFBB4BA4}" srcOrd="1" destOrd="0" presId="urn:microsoft.com/office/officeart/2005/8/layout/hierarchy2"/>
    <dgm:cxn modelId="{18CECF3E-A213-4924-AEA9-2792B5F866B6}" type="presParOf" srcId="{717BAD6F-FCD0-4533-8711-485FBFBB4BA4}" destId="{B82D5D4C-E41B-4C57-93A4-B2342713B459}" srcOrd="0" destOrd="0" presId="urn:microsoft.com/office/officeart/2005/8/layout/hierarchy2"/>
    <dgm:cxn modelId="{66E481A4-2FBE-4599-B11D-3EAF778DBA14}" type="presParOf" srcId="{717BAD6F-FCD0-4533-8711-485FBFBB4BA4}" destId="{D752E2AD-1F1D-4EC6-A0E6-A60E1C696BCA}" srcOrd="1" destOrd="0" presId="urn:microsoft.com/office/officeart/2005/8/layout/hierarchy2"/>
    <dgm:cxn modelId="{4E134E71-8E69-4745-B1FB-897EDD6BE463}" type="presParOf" srcId="{D752E2AD-1F1D-4EC6-A0E6-A60E1C696BCA}" destId="{69681BD5-7D9C-4EE3-9193-067834AAA40E}" srcOrd="0" destOrd="0" presId="urn:microsoft.com/office/officeart/2005/8/layout/hierarchy2"/>
    <dgm:cxn modelId="{449E27A1-D027-4E68-802D-A235949FA049}" type="presParOf" srcId="{69681BD5-7D9C-4EE3-9193-067834AAA40E}" destId="{4AB48B47-A95B-48F4-900C-0EA898554EB7}" srcOrd="0" destOrd="0" presId="urn:microsoft.com/office/officeart/2005/8/layout/hierarchy2"/>
    <dgm:cxn modelId="{B369691A-BE60-4EC2-B67F-58D8A32F5B6F}" type="presParOf" srcId="{D752E2AD-1F1D-4EC6-A0E6-A60E1C696BCA}" destId="{1863FFDB-6DA9-40D6-A308-5A834FA59368}" srcOrd="1" destOrd="0" presId="urn:microsoft.com/office/officeart/2005/8/layout/hierarchy2"/>
    <dgm:cxn modelId="{4C6F11ED-A48D-47A3-B8E6-73A87AAE17B8}" type="presParOf" srcId="{1863FFDB-6DA9-40D6-A308-5A834FA59368}" destId="{DCA645C9-1DD1-468F-9190-7C84F42DD901}" srcOrd="0" destOrd="0" presId="urn:microsoft.com/office/officeart/2005/8/layout/hierarchy2"/>
    <dgm:cxn modelId="{3B753750-C80C-4E8C-9D97-21603458BFFC}" type="presParOf" srcId="{1863FFDB-6DA9-40D6-A308-5A834FA59368}" destId="{E9982019-9142-4C68-B3F2-AB8CB1811449}" srcOrd="1" destOrd="0" presId="urn:microsoft.com/office/officeart/2005/8/layout/hierarchy2"/>
    <dgm:cxn modelId="{9B4B491F-3FF4-4C5D-B064-2837D3E39C49}" type="presParOf" srcId="{E9982019-9142-4C68-B3F2-AB8CB1811449}" destId="{66FE128D-7D66-4D2E-B2E2-67900723B13C}" srcOrd="0" destOrd="0" presId="urn:microsoft.com/office/officeart/2005/8/layout/hierarchy2"/>
    <dgm:cxn modelId="{7FE18CB5-AACD-443E-86B8-0CD364864D7A}" type="presParOf" srcId="{66FE128D-7D66-4D2E-B2E2-67900723B13C}" destId="{4B201149-7DCE-46BE-9796-CD49C3988423}" srcOrd="0" destOrd="0" presId="urn:microsoft.com/office/officeart/2005/8/layout/hierarchy2"/>
    <dgm:cxn modelId="{441D7F99-1E73-43A0-BDFA-4D3A4A61B348}" type="presParOf" srcId="{E9982019-9142-4C68-B3F2-AB8CB1811449}" destId="{88E2ADAA-6A64-4AA8-9577-CA7B5DBC31CD}" srcOrd="1" destOrd="0" presId="urn:microsoft.com/office/officeart/2005/8/layout/hierarchy2"/>
    <dgm:cxn modelId="{E39FB105-8F6F-47C5-A837-06D871362DEF}" type="presParOf" srcId="{88E2ADAA-6A64-4AA8-9577-CA7B5DBC31CD}" destId="{37AB6BE5-64C5-4AE2-ADBB-D30B56998C6C}" srcOrd="0" destOrd="0" presId="urn:microsoft.com/office/officeart/2005/8/layout/hierarchy2"/>
    <dgm:cxn modelId="{0A81B444-3C41-4A8D-9BAC-7CF9B2419B92}" type="presParOf" srcId="{88E2ADAA-6A64-4AA8-9577-CA7B5DBC31CD}" destId="{074E1459-1723-4975-99A9-F0974AAD9D33}" srcOrd="1" destOrd="0" presId="urn:microsoft.com/office/officeart/2005/8/layout/hierarchy2"/>
    <dgm:cxn modelId="{4DD031A0-5D0D-45AA-A50E-22E42B7536DD}" type="presParOf" srcId="{E9982019-9142-4C68-B3F2-AB8CB1811449}" destId="{7D88542E-890D-4E43-A5D0-08D6A8DC1C6C}" srcOrd="2" destOrd="0" presId="urn:microsoft.com/office/officeart/2005/8/layout/hierarchy2"/>
    <dgm:cxn modelId="{30160097-4CFD-44A7-A9A8-9FE055E86792}" type="presParOf" srcId="{7D88542E-890D-4E43-A5D0-08D6A8DC1C6C}" destId="{22F55A59-9645-4924-9D80-B489D67E3E67}" srcOrd="0" destOrd="0" presId="urn:microsoft.com/office/officeart/2005/8/layout/hierarchy2"/>
    <dgm:cxn modelId="{420FD691-A3A3-4D08-B9B4-687E04425968}" type="presParOf" srcId="{E9982019-9142-4C68-B3F2-AB8CB1811449}" destId="{BE6DD0BD-C13A-439E-B754-F540E351DF03}" srcOrd="3" destOrd="0" presId="urn:microsoft.com/office/officeart/2005/8/layout/hierarchy2"/>
    <dgm:cxn modelId="{48EC275F-2AA7-412C-BC44-4F19B214F412}" type="presParOf" srcId="{BE6DD0BD-C13A-439E-B754-F540E351DF03}" destId="{B6034AFE-3AE2-4486-9261-AB0A0432150A}" srcOrd="0" destOrd="0" presId="urn:microsoft.com/office/officeart/2005/8/layout/hierarchy2"/>
    <dgm:cxn modelId="{8C050F06-35AB-41D8-A0E7-5C240A2AF6EC}" type="presParOf" srcId="{BE6DD0BD-C13A-439E-B754-F540E351DF03}" destId="{3EBC696C-D8EE-49F6-A88D-F6F996DCCF78}" srcOrd="1" destOrd="0" presId="urn:microsoft.com/office/officeart/2005/8/layout/hierarchy2"/>
    <dgm:cxn modelId="{75ACC984-A4BC-40A4-969E-6552A35832F7}" type="presParOf" srcId="{E9982019-9142-4C68-B3F2-AB8CB1811449}" destId="{F7C9641B-109B-4CDE-A113-0BA4F4236500}" srcOrd="4" destOrd="0" presId="urn:microsoft.com/office/officeart/2005/8/layout/hierarchy2"/>
    <dgm:cxn modelId="{AA72C755-AA35-477C-8F0E-6482C4F76BFD}" type="presParOf" srcId="{F7C9641B-109B-4CDE-A113-0BA4F4236500}" destId="{8D48A156-4F3D-4DC9-B0FD-75B04F5D5D83}" srcOrd="0" destOrd="0" presId="urn:microsoft.com/office/officeart/2005/8/layout/hierarchy2"/>
    <dgm:cxn modelId="{93679C65-0CAF-4C43-A624-FD7877304911}" type="presParOf" srcId="{E9982019-9142-4C68-B3F2-AB8CB1811449}" destId="{604023AF-3FE3-4F66-BEEB-F9EF1919D7FE}" srcOrd="5" destOrd="0" presId="urn:microsoft.com/office/officeart/2005/8/layout/hierarchy2"/>
    <dgm:cxn modelId="{FF0C5ABB-DDF2-4D3E-B754-BC3C6EBB8CF7}" type="presParOf" srcId="{604023AF-3FE3-4F66-BEEB-F9EF1919D7FE}" destId="{DD184DD3-E3C5-431E-87BB-73B1CBEC87E1}" srcOrd="0" destOrd="0" presId="urn:microsoft.com/office/officeart/2005/8/layout/hierarchy2"/>
    <dgm:cxn modelId="{50AA0BD7-846C-40FE-BC3B-7AEF0B6D6525}" type="presParOf" srcId="{604023AF-3FE3-4F66-BEEB-F9EF1919D7FE}" destId="{CB5A1902-ED27-40C2-B16B-8A2697718B34}" srcOrd="1" destOrd="0" presId="urn:microsoft.com/office/officeart/2005/8/layout/hierarchy2"/>
    <dgm:cxn modelId="{F029AB14-89E8-4725-B622-533E3EEB9F9F}" type="presParOf" srcId="{E9982019-9142-4C68-B3F2-AB8CB1811449}" destId="{D8517F26-372C-4489-9B35-B7A46CB5689B}" srcOrd="6" destOrd="0" presId="urn:microsoft.com/office/officeart/2005/8/layout/hierarchy2"/>
    <dgm:cxn modelId="{FE526F8E-9ECE-49BF-A219-08AE3429CC85}" type="presParOf" srcId="{D8517F26-372C-4489-9B35-B7A46CB5689B}" destId="{9641B70A-0ED5-455D-A2E7-64B3B5A922F7}" srcOrd="0" destOrd="0" presId="urn:microsoft.com/office/officeart/2005/8/layout/hierarchy2"/>
    <dgm:cxn modelId="{2FF5FB2E-5C98-49B2-8E16-A7C028F38500}" type="presParOf" srcId="{E9982019-9142-4C68-B3F2-AB8CB1811449}" destId="{C25AFEE1-B9E0-4910-8891-14D447A9EE64}" srcOrd="7" destOrd="0" presId="urn:microsoft.com/office/officeart/2005/8/layout/hierarchy2"/>
    <dgm:cxn modelId="{3DF1D654-0B5E-4561-98BA-4BE2182362E7}" type="presParOf" srcId="{C25AFEE1-B9E0-4910-8891-14D447A9EE64}" destId="{89D70FB5-173C-478E-9C1B-4AD2CA335323}" srcOrd="0" destOrd="0" presId="urn:microsoft.com/office/officeart/2005/8/layout/hierarchy2"/>
    <dgm:cxn modelId="{D636F9A2-1B70-4FCC-89A7-47C9F9DE173F}" type="presParOf" srcId="{C25AFEE1-B9E0-4910-8891-14D447A9EE64}" destId="{DFB19449-26F3-40F7-A906-591E4B6EB764}" srcOrd="1" destOrd="0" presId="urn:microsoft.com/office/officeart/2005/8/layout/hierarchy2"/>
    <dgm:cxn modelId="{6C5EF318-BF82-4FC9-B4B7-0BB5EA550FCA}" type="presParOf" srcId="{E9982019-9142-4C68-B3F2-AB8CB1811449}" destId="{EA6FFEEB-4F26-4C68-89F4-E1D8551CE7B1}" srcOrd="8" destOrd="0" presId="urn:microsoft.com/office/officeart/2005/8/layout/hierarchy2"/>
    <dgm:cxn modelId="{5EDD3FA5-7ACD-45CE-AAFA-9415B1638113}" type="presParOf" srcId="{EA6FFEEB-4F26-4C68-89F4-E1D8551CE7B1}" destId="{6A05269D-3383-4983-BDC1-43EE476C89CC}" srcOrd="0" destOrd="0" presId="urn:microsoft.com/office/officeart/2005/8/layout/hierarchy2"/>
    <dgm:cxn modelId="{510880F0-DC03-46DC-BCD2-B59AB1102EBE}" type="presParOf" srcId="{E9982019-9142-4C68-B3F2-AB8CB1811449}" destId="{8B5F1CF2-FD09-480A-90DB-B151F1A51E34}" srcOrd="9" destOrd="0" presId="urn:microsoft.com/office/officeart/2005/8/layout/hierarchy2"/>
    <dgm:cxn modelId="{80160E21-CE8C-4BC3-8972-550688407F2B}" type="presParOf" srcId="{8B5F1CF2-FD09-480A-90DB-B151F1A51E34}" destId="{505CEEEB-88E8-427D-872A-BF9F130A7084}" srcOrd="0" destOrd="0" presId="urn:microsoft.com/office/officeart/2005/8/layout/hierarchy2"/>
    <dgm:cxn modelId="{BD16630E-BC5B-4579-BECD-9987CF810C3F}" type="presParOf" srcId="{8B5F1CF2-FD09-480A-90DB-B151F1A51E34}" destId="{0ACA6D92-99C6-4395-94F2-7CD60BB73CE0}" srcOrd="1" destOrd="0" presId="urn:microsoft.com/office/officeart/2005/8/layout/hierarchy2"/>
    <dgm:cxn modelId="{53BC83DC-A960-40FB-ADCB-C9E097A84800}" type="presParOf" srcId="{E9982019-9142-4C68-B3F2-AB8CB1811449}" destId="{B417C278-F3EF-4500-AA8E-65EEE9AA766F}" srcOrd="10" destOrd="0" presId="urn:microsoft.com/office/officeart/2005/8/layout/hierarchy2"/>
    <dgm:cxn modelId="{A94EBBA5-A1F8-4232-B7AD-AF3C4B09756E}" type="presParOf" srcId="{B417C278-F3EF-4500-AA8E-65EEE9AA766F}" destId="{B108DF08-9E91-4705-8317-5D9394F5FC03}" srcOrd="0" destOrd="0" presId="urn:microsoft.com/office/officeart/2005/8/layout/hierarchy2"/>
    <dgm:cxn modelId="{A6A6F813-06AB-4C52-A4EB-EC478D0AF6D0}" type="presParOf" srcId="{E9982019-9142-4C68-B3F2-AB8CB1811449}" destId="{8786423B-A4A9-4744-B85D-C863F263F614}" srcOrd="11" destOrd="0" presId="urn:microsoft.com/office/officeart/2005/8/layout/hierarchy2"/>
    <dgm:cxn modelId="{C38B9B1D-1F8D-4DED-B1DC-907978693755}" type="presParOf" srcId="{8786423B-A4A9-4744-B85D-C863F263F614}" destId="{1D8F5D8B-D4CB-484A-824B-1F4861E902DB}" srcOrd="0" destOrd="0" presId="urn:microsoft.com/office/officeart/2005/8/layout/hierarchy2"/>
    <dgm:cxn modelId="{AB9AEEB5-06D1-4C4D-A4F4-BEF00366804A}" type="presParOf" srcId="{8786423B-A4A9-4744-B85D-C863F263F614}" destId="{43181BE6-DF64-4710-8C1D-2BBDCE891504}" srcOrd="1" destOrd="0" presId="urn:microsoft.com/office/officeart/2005/8/layout/hierarchy2"/>
    <dgm:cxn modelId="{22B65352-2426-4923-9964-D9D0B02D4462}" type="presParOf" srcId="{9FDDF162-89CF-4A08-B65B-A0A0408E7A8D}" destId="{AA866F74-7FBC-451E-852F-6BB5631E0AC2}" srcOrd="2" destOrd="0" presId="urn:microsoft.com/office/officeart/2005/8/layout/hierarchy2"/>
    <dgm:cxn modelId="{00FEF317-AD29-45EB-AD86-D3C257A1D887}" type="presParOf" srcId="{AA866F74-7FBC-451E-852F-6BB5631E0AC2}" destId="{E2FF7921-03C3-499C-8876-421DCB5CE31D}" srcOrd="0" destOrd="0" presId="urn:microsoft.com/office/officeart/2005/8/layout/hierarchy2"/>
    <dgm:cxn modelId="{00B18676-6DF2-46B1-97E2-5C94CA1D49F7}" type="presParOf" srcId="{9FDDF162-89CF-4A08-B65B-A0A0408E7A8D}" destId="{26A41B20-0703-41E8-BBE7-997F157086DC}" srcOrd="3" destOrd="0" presId="urn:microsoft.com/office/officeart/2005/8/layout/hierarchy2"/>
    <dgm:cxn modelId="{E999C5C8-D96A-4755-9AB7-71091F9846C4}" type="presParOf" srcId="{26A41B20-0703-41E8-BBE7-997F157086DC}" destId="{646FC2CB-4377-45AE-AF04-B79B9C5036DB}" srcOrd="0" destOrd="0" presId="urn:microsoft.com/office/officeart/2005/8/layout/hierarchy2"/>
    <dgm:cxn modelId="{B6E942CC-A70B-4D85-A215-3BF6A3B12858}" type="presParOf" srcId="{26A41B20-0703-41E8-BBE7-997F157086DC}" destId="{DD23415E-B82C-4B0F-ADBD-F93621977BFD}" srcOrd="1" destOrd="0" presId="urn:microsoft.com/office/officeart/2005/8/layout/hierarchy2"/>
    <dgm:cxn modelId="{83740B43-800B-45AA-B62C-E332D67919EF}" type="presParOf" srcId="{9FDDF162-89CF-4A08-B65B-A0A0408E7A8D}" destId="{C89A9DB1-BDF6-4419-B007-E6913FC93F66}" srcOrd="4" destOrd="0" presId="urn:microsoft.com/office/officeart/2005/8/layout/hierarchy2"/>
    <dgm:cxn modelId="{7116F654-18B8-4E80-957D-8364502CFDFE}" type="presParOf" srcId="{C89A9DB1-BDF6-4419-B007-E6913FC93F66}" destId="{6EBDBFB1-3C5D-41BC-AACF-B4176133C0FD}" srcOrd="0" destOrd="0" presId="urn:microsoft.com/office/officeart/2005/8/layout/hierarchy2"/>
    <dgm:cxn modelId="{5E94F040-EDE2-4DC9-8163-DB674871A1E6}" type="presParOf" srcId="{9FDDF162-89CF-4A08-B65B-A0A0408E7A8D}" destId="{78FF6C0B-9AC9-4A9A-BD7F-A0F3C8355484}" srcOrd="5" destOrd="0" presId="urn:microsoft.com/office/officeart/2005/8/layout/hierarchy2"/>
    <dgm:cxn modelId="{3D33AA7E-1C8A-4063-AB12-A8DB0E3634CE}" type="presParOf" srcId="{78FF6C0B-9AC9-4A9A-BD7F-A0F3C8355484}" destId="{C0F98BBB-6258-4D3E-9397-14055AF1B503}" srcOrd="0" destOrd="0" presId="urn:microsoft.com/office/officeart/2005/8/layout/hierarchy2"/>
    <dgm:cxn modelId="{4D1EA52E-B385-45A4-9CA1-9E95EA9E960B}" type="presParOf" srcId="{78FF6C0B-9AC9-4A9A-BD7F-A0F3C8355484}" destId="{09FF38F8-5867-49C5-80F0-854CE3E5F4E6}" srcOrd="1" destOrd="0" presId="urn:microsoft.com/office/officeart/2005/8/layout/hierarchy2"/>
    <dgm:cxn modelId="{45F6AD80-F8A6-4766-9A18-8C640A0B196E}" type="presParOf" srcId="{9FDDF162-89CF-4A08-B65B-A0A0408E7A8D}" destId="{9441A26C-A452-48DB-870E-1216A277F5D7}" srcOrd="6" destOrd="0" presId="urn:microsoft.com/office/officeart/2005/8/layout/hierarchy2"/>
    <dgm:cxn modelId="{EFA51FFF-DEC8-4FE1-B82F-80C5F4CA14DD}" type="presParOf" srcId="{9441A26C-A452-48DB-870E-1216A277F5D7}" destId="{71C27EBF-245E-4B18-8E31-32D998F34554}" srcOrd="0" destOrd="0" presId="urn:microsoft.com/office/officeart/2005/8/layout/hierarchy2"/>
    <dgm:cxn modelId="{F96E2890-7134-4EE3-9E3C-8194D84224B4}" type="presParOf" srcId="{9FDDF162-89CF-4A08-B65B-A0A0408E7A8D}" destId="{C5FF5845-6FDF-4D65-B954-EE6D1C8A4814}" srcOrd="7" destOrd="0" presId="urn:microsoft.com/office/officeart/2005/8/layout/hierarchy2"/>
    <dgm:cxn modelId="{9949BD90-6075-47C8-92FE-1409FC15F0FD}" type="presParOf" srcId="{C5FF5845-6FDF-4D65-B954-EE6D1C8A4814}" destId="{D26734B2-D0EB-46B1-8672-D15815F6D9AC}" srcOrd="0" destOrd="0" presId="urn:microsoft.com/office/officeart/2005/8/layout/hierarchy2"/>
    <dgm:cxn modelId="{46F4F9B6-95D3-48C9-BBD8-2D7D4BDDF790}" type="presParOf" srcId="{C5FF5845-6FDF-4D65-B954-EE6D1C8A4814}" destId="{7E049AE4-FBC3-4F60-BEF0-0697A782358D}" srcOrd="1" destOrd="0" presId="urn:microsoft.com/office/officeart/2005/8/layout/hierarchy2"/>
    <dgm:cxn modelId="{72237699-3ED1-4D98-B5D3-9862225F8BDE}" type="presParOf" srcId="{9FDDF162-89CF-4A08-B65B-A0A0408E7A8D}" destId="{96E134BD-7EDC-424B-8CDA-734A38A341FD}" srcOrd="8" destOrd="0" presId="urn:microsoft.com/office/officeart/2005/8/layout/hierarchy2"/>
    <dgm:cxn modelId="{FB854175-27B2-4A77-BE4A-3472894A622D}" type="presParOf" srcId="{96E134BD-7EDC-424B-8CDA-734A38A341FD}" destId="{AE08665A-D7C3-4A0D-887D-4C2868A80D61}" srcOrd="0" destOrd="0" presId="urn:microsoft.com/office/officeart/2005/8/layout/hierarchy2"/>
    <dgm:cxn modelId="{CC7A2985-AA9F-42C9-B95C-93EE1944E2BA}" type="presParOf" srcId="{9FDDF162-89CF-4A08-B65B-A0A0408E7A8D}" destId="{B8B236CF-876B-4219-B888-577EA4CE8183}" srcOrd="9" destOrd="0" presId="urn:microsoft.com/office/officeart/2005/8/layout/hierarchy2"/>
    <dgm:cxn modelId="{20A09646-F906-4788-991C-1C62E2B6A529}" type="presParOf" srcId="{B8B236CF-876B-4219-B888-577EA4CE8183}" destId="{8D9EC024-D2E3-45F1-A10E-387B25054966}" srcOrd="0" destOrd="0" presId="urn:microsoft.com/office/officeart/2005/8/layout/hierarchy2"/>
    <dgm:cxn modelId="{EBB2E7A8-E37B-4898-9BA7-0C1E18B173B8}" type="presParOf" srcId="{B8B236CF-876B-4219-B888-577EA4CE8183}" destId="{93B49C40-8B60-4B0D-95E4-2B0868355B71}" srcOrd="1" destOrd="0" presId="urn:microsoft.com/office/officeart/2005/8/layout/hierarchy2"/>
    <dgm:cxn modelId="{0A892DC0-B843-4824-B6CF-169A34040B7B}" type="presParOf" srcId="{9FDDF162-89CF-4A08-B65B-A0A0408E7A8D}" destId="{C2DC5FFD-4FA8-4B18-AD6F-9AE124914BD1}" srcOrd="10" destOrd="0" presId="urn:microsoft.com/office/officeart/2005/8/layout/hierarchy2"/>
    <dgm:cxn modelId="{CFB8FAEF-BE47-404A-9958-B340287AA747}" type="presParOf" srcId="{C2DC5FFD-4FA8-4B18-AD6F-9AE124914BD1}" destId="{0938927F-9F89-4C91-B946-7FC3BF66C5D3}" srcOrd="0" destOrd="0" presId="urn:microsoft.com/office/officeart/2005/8/layout/hierarchy2"/>
    <dgm:cxn modelId="{682DE4FD-E6B5-4BAF-AEC7-FC9B13F09797}" type="presParOf" srcId="{9FDDF162-89CF-4A08-B65B-A0A0408E7A8D}" destId="{14D47604-A805-4E00-84BC-BC9E90B5B895}" srcOrd="11" destOrd="0" presId="urn:microsoft.com/office/officeart/2005/8/layout/hierarchy2"/>
    <dgm:cxn modelId="{6A0DB39F-446F-4510-9246-23F2E1B6FA9B}" type="presParOf" srcId="{14D47604-A805-4E00-84BC-BC9E90B5B895}" destId="{26CF7841-D4D1-451D-952E-A29D850B9225}" srcOrd="0" destOrd="0" presId="urn:microsoft.com/office/officeart/2005/8/layout/hierarchy2"/>
    <dgm:cxn modelId="{CEF141C6-94EA-47A0-9C13-66408415A8A5}" type="presParOf" srcId="{14D47604-A805-4E00-84BC-BC9E90B5B895}" destId="{E6A093A8-677A-416D-8558-18C7C59AEE89}" srcOrd="1" destOrd="0" presId="urn:microsoft.com/office/officeart/2005/8/layout/hierarchy2"/>
    <dgm:cxn modelId="{C4886D6A-C56E-48BD-8140-B88B77B57EF8}" type="presParOf" srcId="{9FDDF162-89CF-4A08-B65B-A0A0408E7A8D}" destId="{E1AF4672-D27C-427A-90DD-94D616651EA7}" srcOrd="12" destOrd="0" presId="urn:microsoft.com/office/officeart/2005/8/layout/hierarchy2"/>
    <dgm:cxn modelId="{87EC9046-BCD3-438C-87C6-8C16A04CB948}" type="presParOf" srcId="{E1AF4672-D27C-427A-90DD-94D616651EA7}" destId="{1B2DCA9F-CB77-4855-998C-3D1340CB2657}" srcOrd="0" destOrd="0" presId="urn:microsoft.com/office/officeart/2005/8/layout/hierarchy2"/>
    <dgm:cxn modelId="{A2F8F47F-A398-4EFF-97E9-4D89870FAF0D}" type="presParOf" srcId="{9FDDF162-89CF-4A08-B65B-A0A0408E7A8D}" destId="{F791860D-14DF-4DE4-AEC4-113A9E8ADA03}" srcOrd="13" destOrd="0" presId="urn:microsoft.com/office/officeart/2005/8/layout/hierarchy2"/>
    <dgm:cxn modelId="{03802F15-3BE5-4411-877B-D364B53BC13B}" type="presParOf" srcId="{F791860D-14DF-4DE4-AEC4-113A9E8ADA03}" destId="{EBD56D30-B3D1-4CA9-869F-12F2A9863E9E}" srcOrd="0" destOrd="0" presId="urn:microsoft.com/office/officeart/2005/8/layout/hierarchy2"/>
    <dgm:cxn modelId="{E21A7050-4547-4E45-BA28-1EDF8D285B8D}" type="presParOf" srcId="{F791860D-14DF-4DE4-AEC4-113A9E8ADA03}" destId="{CBE114AB-2B23-4FF1-892D-96A5A9D889E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996ED-2053-43A9-A6BE-72E286C05D24}">
      <dsp:nvSpPr>
        <dsp:cNvPr id="0" name=""/>
        <dsp:cNvSpPr/>
      </dsp:nvSpPr>
      <dsp:spPr>
        <a:xfrm>
          <a:off x="0" y="3093686"/>
          <a:ext cx="1428040" cy="71402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PE" sz="800" kern="1200" dirty="0" smtClean="0"/>
            <a:t>Cuando la empresa  necesita pagar sueldos, etc.</a:t>
          </a:r>
          <a:endParaRPr lang="es-PE" sz="800" kern="1200" dirty="0"/>
        </a:p>
      </dsp:txBody>
      <dsp:txXfrm>
        <a:off x="20913" y="3114599"/>
        <a:ext cx="1386214" cy="672194"/>
      </dsp:txXfrm>
    </dsp:sp>
    <dsp:sp modelId="{4B1E047D-D5B5-4A06-8737-7E2CEC13F542}">
      <dsp:nvSpPr>
        <dsp:cNvPr id="0" name=""/>
        <dsp:cNvSpPr/>
      </dsp:nvSpPr>
      <dsp:spPr>
        <a:xfrm rot="18036905">
          <a:off x="734852" y="2225656"/>
          <a:ext cx="2825115" cy="18764"/>
        </a:xfrm>
        <a:custGeom>
          <a:avLst/>
          <a:gdLst/>
          <a:ahLst/>
          <a:cxnLst/>
          <a:rect l="0" t="0" r="0" b="0"/>
          <a:pathLst>
            <a:path>
              <a:moveTo>
                <a:pt x="0" y="9382"/>
              </a:moveTo>
              <a:lnTo>
                <a:pt x="2825115" y="9382"/>
              </a:lnTo>
            </a:path>
          </a:pathLst>
        </a:custGeom>
        <a:noFill/>
        <a:ln w="15875"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p>
      </dsp:txBody>
      <dsp:txXfrm>
        <a:off x="2076782" y="2164410"/>
        <a:ext cx="141255" cy="141255"/>
      </dsp:txXfrm>
    </dsp:sp>
    <dsp:sp modelId="{B82D5D4C-E41B-4C57-93A4-B2342713B459}">
      <dsp:nvSpPr>
        <dsp:cNvPr id="0" name=""/>
        <dsp:cNvSpPr/>
      </dsp:nvSpPr>
      <dsp:spPr>
        <a:xfrm>
          <a:off x="2866781" y="662369"/>
          <a:ext cx="1428040" cy="71402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PE" sz="800" b="1" kern="1200" dirty="0" smtClean="0"/>
            <a:t>Fuentes de financiamiento para una empresa</a:t>
          </a:r>
          <a:endParaRPr lang="es-PE" sz="800" b="1" kern="1200" dirty="0"/>
        </a:p>
      </dsp:txBody>
      <dsp:txXfrm>
        <a:off x="2887694" y="683282"/>
        <a:ext cx="1386214" cy="672194"/>
      </dsp:txXfrm>
    </dsp:sp>
    <dsp:sp modelId="{69681BD5-7D9C-4EE3-9193-067834AAA40E}">
      <dsp:nvSpPr>
        <dsp:cNvPr id="0" name=""/>
        <dsp:cNvSpPr/>
      </dsp:nvSpPr>
      <dsp:spPr>
        <a:xfrm rot="3568118">
          <a:off x="3906244" y="1690298"/>
          <a:ext cx="1579612" cy="18764"/>
        </a:xfrm>
        <a:custGeom>
          <a:avLst/>
          <a:gdLst/>
          <a:ahLst/>
          <a:cxnLst/>
          <a:rect l="0" t="0" r="0" b="0"/>
          <a:pathLst>
            <a:path>
              <a:moveTo>
                <a:pt x="0" y="9382"/>
              </a:moveTo>
              <a:lnTo>
                <a:pt x="1579612" y="9382"/>
              </a:lnTo>
            </a:path>
          </a:pathLst>
        </a:custGeom>
        <a:noFill/>
        <a:ln w="15875"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4656560" y="1660190"/>
        <a:ext cx="78980" cy="78980"/>
      </dsp:txXfrm>
    </dsp:sp>
    <dsp:sp modelId="{DCA645C9-1DD1-468F-9190-7C84F42DD901}">
      <dsp:nvSpPr>
        <dsp:cNvPr id="0" name=""/>
        <dsp:cNvSpPr/>
      </dsp:nvSpPr>
      <dsp:spPr>
        <a:xfrm>
          <a:off x="5097280" y="2022970"/>
          <a:ext cx="1428040" cy="71402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PE" sz="800" kern="1200" dirty="0" smtClean="0"/>
            <a:t>La  motivación es buscar en capital para la nueva empresa.</a:t>
          </a:r>
          <a:endParaRPr lang="es-PE" sz="800" kern="1200" dirty="0"/>
        </a:p>
      </dsp:txBody>
      <dsp:txXfrm>
        <a:off x="5118193" y="2043883"/>
        <a:ext cx="1386214" cy="672194"/>
      </dsp:txXfrm>
    </dsp:sp>
    <dsp:sp modelId="{66FE128D-7D66-4D2E-B2E2-67900723B13C}">
      <dsp:nvSpPr>
        <dsp:cNvPr id="0" name=""/>
        <dsp:cNvSpPr/>
      </dsp:nvSpPr>
      <dsp:spPr>
        <a:xfrm rot="17446175">
          <a:off x="5832770" y="1367261"/>
          <a:ext cx="2146144" cy="18764"/>
        </a:xfrm>
        <a:custGeom>
          <a:avLst/>
          <a:gdLst/>
          <a:ahLst/>
          <a:cxnLst/>
          <a:rect l="0" t="0" r="0" b="0"/>
          <a:pathLst>
            <a:path>
              <a:moveTo>
                <a:pt x="0" y="9382"/>
              </a:moveTo>
              <a:lnTo>
                <a:pt x="2146144" y="9382"/>
              </a:lnTo>
            </a:path>
          </a:pathLst>
        </a:custGeom>
        <a:noFill/>
        <a:ln w="15875"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p>
      </dsp:txBody>
      <dsp:txXfrm>
        <a:off x="6852189" y="1322989"/>
        <a:ext cx="107307" cy="107307"/>
      </dsp:txXfrm>
    </dsp:sp>
    <dsp:sp modelId="{37AB6BE5-64C5-4AE2-ADBB-D30B56998C6C}">
      <dsp:nvSpPr>
        <dsp:cNvPr id="0" name=""/>
        <dsp:cNvSpPr/>
      </dsp:nvSpPr>
      <dsp:spPr>
        <a:xfrm>
          <a:off x="7286365" y="16296"/>
          <a:ext cx="1428040" cy="71402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PE" sz="800" kern="1200" dirty="0" smtClean="0"/>
            <a:t>FAMILIARES Y AMIGOS</a:t>
          </a:r>
        </a:p>
      </dsp:txBody>
      <dsp:txXfrm>
        <a:off x="7307278" y="37209"/>
        <a:ext cx="1386214" cy="672194"/>
      </dsp:txXfrm>
    </dsp:sp>
    <dsp:sp modelId="{7D88542E-890D-4E43-A5D0-08D6A8DC1C6C}">
      <dsp:nvSpPr>
        <dsp:cNvPr id="0" name=""/>
        <dsp:cNvSpPr/>
      </dsp:nvSpPr>
      <dsp:spPr>
        <a:xfrm rot="18122233">
          <a:off x="6188511" y="1762514"/>
          <a:ext cx="1434662" cy="18764"/>
        </a:xfrm>
        <a:custGeom>
          <a:avLst/>
          <a:gdLst/>
          <a:ahLst/>
          <a:cxnLst/>
          <a:rect l="0" t="0" r="0" b="0"/>
          <a:pathLst>
            <a:path>
              <a:moveTo>
                <a:pt x="0" y="9382"/>
              </a:moveTo>
              <a:lnTo>
                <a:pt x="1434662" y="9382"/>
              </a:lnTo>
            </a:path>
          </a:pathLst>
        </a:custGeom>
        <a:noFill/>
        <a:ln w="15875"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6869976" y="1736029"/>
        <a:ext cx="71733" cy="71733"/>
      </dsp:txXfrm>
    </dsp:sp>
    <dsp:sp modelId="{B6034AFE-3AE2-4486-9261-AB0A0432150A}">
      <dsp:nvSpPr>
        <dsp:cNvPr id="0" name=""/>
        <dsp:cNvSpPr/>
      </dsp:nvSpPr>
      <dsp:spPr>
        <a:xfrm>
          <a:off x="7286365" y="806801"/>
          <a:ext cx="1428040" cy="71402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PE" sz="800" kern="1200" dirty="0" smtClean="0"/>
            <a:t>BANCOS</a:t>
          </a:r>
          <a:endParaRPr lang="es-PE" sz="800" kern="1200" dirty="0"/>
        </a:p>
      </dsp:txBody>
      <dsp:txXfrm>
        <a:off x="7307278" y="827714"/>
        <a:ext cx="1386214" cy="672194"/>
      </dsp:txXfrm>
    </dsp:sp>
    <dsp:sp modelId="{F7C9641B-109B-4CDE-A113-0BA4F4236500}">
      <dsp:nvSpPr>
        <dsp:cNvPr id="0" name=""/>
        <dsp:cNvSpPr/>
      </dsp:nvSpPr>
      <dsp:spPr>
        <a:xfrm rot="20063199">
          <a:off x="6483851" y="2188173"/>
          <a:ext cx="843982" cy="18764"/>
        </a:xfrm>
        <a:custGeom>
          <a:avLst/>
          <a:gdLst/>
          <a:ahLst/>
          <a:cxnLst/>
          <a:rect l="0" t="0" r="0" b="0"/>
          <a:pathLst>
            <a:path>
              <a:moveTo>
                <a:pt x="0" y="9382"/>
              </a:moveTo>
              <a:lnTo>
                <a:pt x="843982" y="9382"/>
              </a:lnTo>
            </a:path>
          </a:pathLst>
        </a:custGeom>
        <a:noFill/>
        <a:ln w="15875"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6884743" y="2176456"/>
        <a:ext cx="42199" cy="42199"/>
      </dsp:txXfrm>
    </dsp:sp>
    <dsp:sp modelId="{DD184DD3-E3C5-431E-87BB-73B1CBEC87E1}">
      <dsp:nvSpPr>
        <dsp:cNvPr id="0" name=""/>
        <dsp:cNvSpPr/>
      </dsp:nvSpPr>
      <dsp:spPr>
        <a:xfrm>
          <a:off x="7286365" y="1658120"/>
          <a:ext cx="1428040" cy="71402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PE" sz="800" kern="1200" dirty="0" smtClean="0"/>
            <a:t>ENTIDADES FINANCIERAS NO BANCARIAS</a:t>
          </a:r>
          <a:endParaRPr lang="es-PE" sz="800" kern="1200" dirty="0"/>
        </a:p>
      </dsp:txBody>
      <dsp:txXfrm>
        <a:off x="7307278" y="1679033"/>
        <a:ext cx="1386214" cy="672194"/>
      </dsp:txXfrm>
    </dsp:sp>
    <dsp:sp modelId="{D8517F26-372C-4489-9B35-B7A46CB5689B}">
      <dsp:nvSpPr>
        <dsp:cNvPr id="0" name=""/>
        <dsp:cNvSpPr/>
      </dsp:nvSpPr>
      <dsp:spPr>
        <a:xfrm rot="1955208">
          <a:off x="6454224" y="2613829"/>
          <a:ext cx="903236" cy="18764"/>
        </a:xfrm>
        <a:custGeom>
          <a:avLst/>
          <a:gdLst/>
          <a:ahLst/>
          <a:cxnLst/>
          <a:rect l="0" t="0" r="0" b="0"/>
          <a:pathLst>
            <a:path>
              <a:moveTo>
                <a:pt x="0" y="9382"/>
              </a:moveTo>
              <a:lnTo>
                <a:pt x="903236" y="9382"/>
              </a:lnTo>
            </a:path>
          </a:pathLst>
        </a:custGeom>
        <a:noFill/>
        <a:ln w="15875"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6883262" y="2600631"/>
        <a:ext cx="45161" cy="45161"/>
      </dsp:txXfrm>
    </dsp:sp>
    <dsp:sp modelId="{89D70FB5-173C-478E-9C1B-4AD2CA335323}">
      <dsp:nvSpPr>
        <dsp:cNvPr id="0" name=""/>
        <dsp:cNvSpPr/>
      </dsp:nvSpPr>
      <dsp:spPr>
        <a:xfrm>
          <a:off x="7286365" y="2509432"/>
          <a:ext cx="1428040" cy="71402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PE" sz="800" kern="1200" dirty="0" smtClean="0"/>
            <a:t>EMPRESAS DE LEASING</a:t>
          </a:r>
          <a:endParaRPr lang="es-PE" sz="800" kern="1200" dirty="0"/>
        </a:p>
      </dsp:txBody>
      <dsp:txXfrm>
        <a:off x="7307278" y="2530345"/>
        <a:ext cx="1386214" cy="672194"/>
      </dsp:txXfrm>
    </dsp:sp>
    <dsp:sp modelId="{EA6FFEEB-4F26-4C68-89F4-E1D8551CE7B1}">
      <dsp:nvSpPr>
        <dsp:cNvPr id="0" name=""/>
        <dsp:cNvSpPr/>
      </dsp:nvSpPr>
      <dsp:spPr>
        <a:xfrm rot="3552358">
          <a:off x="6162566" y="3009082"/>
          <a:ext cx="1486552" cy="18764"/>
        </a:xfrm>
        <a:custGeom>
          <a:avLst/>
          <a:gdLst/>
          <a:ahLst/>
          <a:cxnLst/>
          <a:rect l="0" t="0" r="0" b="0"/>
          <a:pathLst>
            <a:path>
              <a:moveTo>
                <a:pt x="0" y="9382"/>
              </a:moveTo>
              <a:lnTo>
                <a:pt x="1486552" y="9382"/>
              </a:lnTo>
            </a:path>
          </a:pathLst>
        </a:custGeom>
        <a:noFill/>
        <a:ln w="15875"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6868679" y="2981301"/>
        <a:ext cx="74327" cy="74327"/>
      </dsp:txXfrm>
    </dsp:sp>
    <dsp:sp modelId="{505CEEEB-88E8-427D-872A-BF9F130A7084}">
      <dsp:nvSpPr>
        <dsp:cNvPr id="0" name=""/>
        <dsp:cNvSpPr/>
      </dsp:nvSpPr>
      <dsp:spPr>
        <a:xfrm>
          <a:off x="7286365" y="3299938"/>
          <a:ext cx="1428040" cy="71402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PE" sz="800" kern="1200" dirty="0" smtClean="0"/>
            <a:t>EMPRESAS DE FACTORING</a:t>
          </a:r>
          <a:endParaRPr lang="es-PE" sz="800" kern="1200" dirty="0"/>
        </a:p>
      </dsp:txBody>
      <dsp:txXfrm>
        <a:off x="7307278" y="3320851"/>
        <a:ext cx="1386214" cy="672194"/>
      </dsp:txXfrm>
    </dsp:sp>
    <dsp:sp modelId="{B417C278-F3EF-4500-AA8E-65EEE9AA766F}">
      <dsp:nvSpPr>
        <dsp:cNvPr id="0" name=""/>
        <dsp:cNvSpPr/>
      </dsp:nvSpPr>
      <dsp:spPr>
        <a:xfrm rot="4187468">
          <a:off x="5804294" y="3404335"/>
          <a:ext cx="2203097" cy="18764"/>
        </a:xfrm>
        <a:custGeom>
          <a:avLst/>
          <a:gdLst/>
          <a:ahLst/>
          <a:cxnLst/>
          <a:rect l="0" t="0" r="0" b="0"/>
          <a:pathLst>
            <a:path>
              <a:moveTo>
                <a:pt x="0" y="9382"/>
              </a:moveTo>
              <a:lnTo>
                <a:pt x="2203097" y="9382"/>
              </a:lnTo>
            </a:path>
          </a:pathLst>
        </a:custGeom>
        <a:noFill/>
        <a:ln w="15875"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p>
      </dsp:txBody>
      <dsp:txXfrm>
        <a:off x="6850765" y="3358640"/>
        <a:ext cx="110154" cy="110154"/>
      </dsp:txXfrm>
    </dsp:sp>
    <dsp:sp modelId="{1D8F5D8B-D4CB-484A-824B-1F4861E902DB}">
      <dsp:nvSpPr>
        <dsp:cNvPr id="0" name=""/>
        <dsp:cNvSpPr/>
      </dsp:nvSpPr>
      <dsp:spPr>
        <a:xfrm>
          <a:off x="7286365" y="4090444"/>
          <a:ext cx="1428040" cy="71402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PE" sz="800" kern="1200" dirty="0" smtClean="0"/>
            <a:t>FINANCIERAS DE CONSUMO</a:t>
          </a:r>
          <a:endParaRPr lang="es-PE" sz="800" kern="1200" dirty="0"/>
        </a:p>
      </dsp:txBody>
      <dsp:txXfrm>
        <a:off x="7307278" y="4111357"/>
        <a:ext cx="1386214" cy="672194"/>
      </dsp:txXfrm>
    </dsp:sp>
    <dsp:sp modelId="{AA866F74-7FBC-451E-852F-6BB5631E0AC2}">
      <dsp:nvSpPr>
        <dsp:cNvPr id="0" name=""/>
        <dsp:cNvSpPr/>
      </dsp:nvSpPr>
      <dsp:spPr>
        <a:xfrm rot="20652987">
          <a:off x="1401500" y="3249853"/>
          <a:ext cx="1407779" cy="18764"/>
        </a:xfrm>
        <a:custGeom>
          <a:avLst/>
          <a:gdLst/>
          <a:ahLst/>
          <a:cxnLst/>
          <a:rect l="0" t="0" r="0" b="0"/>
          <a:pathLst>
            <a:path>
              <a:moveTo>
                <a:pt x="0" y="9382"/>
              </a:moveTo>
              <a:lnTo>
                <a:pt x="1407779" y="9382"/>
              </a:lnTo>
            </a:path>
          </a:pathLst>
        </a:custGeom>
        <a:noFill/>
        <a:ln w="15875"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2070196" y="3224041"/>
        <a:ext cx="70388" cy="70388"/>
      </dsp:txXfrm>
    </dsp:sp>
    <dsp:sp modelId="{646FC2CB-4377-45AE-AF04-B79B9C5036DB}">
      <dsp:nvSpPr>
        <dsp:cNvPr id="0" name=""/>
        <dsp:cNvSpPr/>
      </dsp:nvSpPr>
      <dsp:spPr>
        <a:xfrm>
          <a:off x="2782741" y="2710765"/>
          <a:ext cx="1428040" cy="71402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PE" sz="800" kern="1200" dirty="0" smtClean="0"/>
            <a:t>PROVEEDORES </a:t>
          </a:r>
          <a:endParaRPr lang="es-PE" sz="800" kern="1200" dirty="0"/>
        </a:p>
      </dsp:txBody>
      <dsp:txXfrm>
        <a:off x="2803654" y="2731678"/>
        <a:ext cx="1386214" cy="672194"/>
      </dsp:txXfrm>
    </dsp:sp>
    <dsp:sp modelId="{C89A9DB1-BDF6-4419-B007-E6913FC93F66}">
      <dsp:nvSpPr>
        <dsp:cNvPr id="0" name=""/>
        <dsp:cNvSpPr/>
      </dsp:nvSpPr>
      <dsp:spPr>
        <a:xfrm rot="1116981">
          <a:off x="1390642" y="3669483"/>
          <a:ext cx="1429495" cy="18764"/>
        </a:xfrm>
        <a:custGeom>
          <a:avLst/>
          <a:gdLst/>
          <a:ahLst/>
          <a:cxnLst/>
          <a:rect l="0" t="0" r="0" b="0"/>
          <a:pathLst>
            <a:path>
              <a:moveTo>
                <a:pt x="0" y="9382"/>
              </a:moveTo>
              <a:lnTo>
                <a:pt x="1429495" y="9382"/>
              </a:lnTo>
            </a:path>
          </a:pathLst>
        </a:custGeom>
        <a:noFill/>
        <a:ln w="15875"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2069653" y="3643128"/>
        <a:ext cx="71474" cy="71474"/>
      </dsp:txXfrm>
    </dsp:sp>
    <dsp:sp modelId="{C0F98BBB-6258-4D3E-9397-14055AF1B503}">
      <dsp:nvSpPr>
        <dsp:cNvPr id="0" name=""/>
        <dsp:cNvSpPr/>
      </dsp:nvSpPr>
      <dsp:spPr>
        <a:xfrm>
          <a:off x="2782741" y="3550024"/>
          <a:ext cx="1428040" cy="71402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PE" sz="800" kern="1200" dirty="0" smtClean="0"/>
            <a:t>EMISIÓN DE ACCIONES</a:t>
          </a:r>
        </a:p>
      </dsp:txBody>
      <dsp:txXfrm>
        <a:off x="2803654" y="3570937"/>
        <a:ext cx="1386214" cy="672194"/>
      </dsp:txXfrm>
    </dsp:sp>
    <dsp:sp modelId="{9441A26C-A452-48DB-870E-1216A277F5D7}">
      <dsp:nvSpPr>
        <dsp:cNvPr id="0" name=""/>
        <dsp:cNvSpPr/>
      </dsp:nvSpPr>
      <dsp:spPr>
        <a:xfrm rot="2623348">
          <a:off x="1168135" y="4089112"/>
          <a:ext cx="1874509" cy="18764"/>
        </a:xfrm>
        <a:custGeom>
          <a:avLst/>
          <a:gdLst/>
          <a:ahLst/>
          <a:cxnLst/>
          <a:rect l="0" t="0" r="0" b="0"/>
          <a:pathLst>
            <a:path>
              <a:moveTo>
                <a:pt x="0" y="9382"/>
              </a:moveTo>
              <a:lnTo>
                <a:pt x="1874509" y="9382"/>
              </a:lnTo>
            </a:path>
          </a:pathLst>
        </a:custGeom>
        <a:noFill/>
        <a:ln w="15875"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p>
      </dsp:txBody>
      <dsp:txXfrm>
        <a:off x="2058527" y="4051632"/>
        <a:ext cx="93725" cy="93725"/>
      </dsp:txXfrm>
    </dsp:sp>
    <dsp:sp modelId="{D26734B2-D0EB-46B1-8672-D15815F6D9AC}">
      <dsp:nvSpPr>
        <dsp:cNvPr id="0" name=""/>
        <dsp:cNvSpPr/>
      </dsp:nvSpPr>
      <dsp:spPr>
        <a:xfrm>
          <a:off x="2782741" y="4389283"/>
          <a:ext cx="1428040" cy="71402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PE" sz="800" kern="1200" dirty="0" smtClean="0"/>
            <a:t>EMISIÓN DE BONOS</a:t>
          </a:r>
          <a:endParaRPr lang="es-PE" sz="800" kern="1200" dirty="0"/>
        </a:p>
      </dsp:txBody>
      <dsp:txXfrm>
        <a:off x="2803654" y="4410196"/>
        <a:ext cx="1386214" cy="672194"/>
      </dsp:txXfrm>
    </dsp:sp>
    <dsp:sp modelId="{96E134BD-7EDC-424B-8CDA-734A38A341FD}">
      <dsp:nvSpPr>
        <dsp:cNvPr id="0" name=""/>
        <dsp:cNvSpPr/>
      </dsp:nvSpPr>
      <dsp:spPr>
        <a:xfrm rot="3456138">
          <a:off x="841188" y="4508742"/>
          <a:ext cx="2528403" cy="18764"/>
        </a:xfrm>
        <a:custGeom>
          <a:avLst/>
          <a:gdLst/>
          <a:ahLst/>
          <a:cxnLst/>
          <a:rect l="0" t="0" r="0" b="0"/>
          <a:pathLst>
            <a:path>
              <a:moveTo>
                <a:pt x="0" y="9382"/>
              </a:moveTo>
              <a:lnTo>
                <a:pt x="2528403" y="9382"/>
              </a:lnTo>
            </a:path>
          </a:pathLst>
        </a:custGeom>
        <a:noFill/>
        <a:ln w="15875"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p>
      </dsp:txBody>
      <dsp:txXfrm>
        <a:off x="2042180" y="4454914"/>
        <a:ext cx="126420" cy="126420"/>
      </dsp:txXfrm>
    </dsp:sp>
    <dsp:sp modelId="{8D9EC024-D2E3-45F1-A10E-387B25054966}">
      <dsp:nvSpPr>
        <dsp:cNvPr id="0" name=""/>
        <dsp:cNvSpPr/>
      </dsp:nvSpPr>
      <dsp:spPr>
        <a:xfrm>
          <a:off x="2782741" y="5228542"/>
          <a:ext cx="1428040" cy="71402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PE" sz="800" kern="1200" dirty="0" smtClean="0"/>
            <a:t>CANJES O TRUEQUE CON OTRAS EMPRESAS</a:t>
          </a:r>
          <a:endParaRPr lang="es-PE" sz="800" kern="1200" dirty="0"/>
        </a:p>
      </dsp:txBody>
      <dsp:txXfrm>
        <a:off x="2803654" y="5249455"/>
        <a:ext cx="1386214" cy="672194"/>
      </dsp:txXfrm>
    </dsp:sp>
    <dsp:sp modelId="{C2DC5FFD-4FA8-4B18-AD6F-9AE124914BD1}">
      <dsp:nvSpPr>
        <dsp:cNvPr id="0" name=""/>
        <dsp:cNvSpPr/>
      </dsp:nvSpPr>
      <dsp:spPr>
        <a:xfrm rot="3710121">
          <a:off x="615771" y="4797567"/>
          <a:ext cx="3076816" cy="18764"/>
        </a:xfrm>
        <a:custGeom>
          <a:avLst/>
          <a:gdLst/>
          <a:ahLst/>
          <a:cxnLst/>
          <a:rect l="0" t="0" r="0" b="0"/>
          <a:pathLst>
            <a:path>
              <a:moveTo>
                <a:pt x="0" y="9382"/>
              </a:moveTo>
              <a:lnTo>
                <a:pt x="3076816" y="9382"/>
              </a:lnTo>
            </a:path>
          </a:pathLst>
        </a:custGeom>
        <a:noFill/>
        <a:ln w="15875"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p>
      </dsp:txBody>
      <dsp:txXfrm>
        <a:off x="2077259" y="4730029"/>
        <a:ext cx="153840" cy="153840"/>
      </dsp:txXfrm>
    </dsp:sp>
    <dsp:sp modelId="{26CF7841-D4D1-451D-952E-A29D850B9225}">
      <dsp:nvSpPr>
        <dsp:cNvPr id="0" name=""/>
        <dsp:cNvSpPr/>
      </dsp:nvSpPr>
      <dsp:spPr>
        <a:xfrm>
          <a:off x="2880318" y="6012529"/>
          <a:ext cx="1201938" cy="301345"/>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PE" sz="800" kern="1200" dirty="0" smtClean="0"/>
            <a:t>BUSCAR UN SOCIO</a:t>
          </a:r>
          <a:endParaRPr lang="es-PE" sz="800" kern="1200" dirty="0"/>
        </a:p>
      </dsp:txBody>
      <dsp:txXfrm>
        <a:off x="2889144" y="6021355"/>
        <a:ext cx="1184286" cy="283693"/>
      </dsp:txXfrm>
    </dsp:sp>
    <dsp:sp modelId="{E1AF4672-D27C-427A-90DD-94D616651EA7}">
      <dsp:nvSpPr>
        <dsp:cNvPr id="0" name=""/>
        <dsp:cNvSpPr/>
      </dsp:nvSpPr>
      <dsp:spPr>
        <a:xfrm rot="3907385">
          <a:off x="428031" y="5007300"/>
          <a:ext cx="3452296" cy="18764"/>
        </a:xfrm>
        <a:custGeom>
          <a:avLst/>
          <a:gdLst/>
          <a:ahLst/>
          <a:cxnLst/>
          <a:rect l="0" t="0" r="0" b="0"/>
          <a:pathLst>
            <a:path>
              <a:moveTo>
                <a:pt x="0" y="9382"/>
              </a:moveTo>
              <a:lnTo>
                <a:pt x="3452296" y="9382"/>
              </a:lnTo>
            </a:path>
          </a:pathLst>
        </a:custGeom>
        <a:noFill/>
        <a:ln w="15875"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p>
      </dsp:txBody>
      <dsp:txXfrm>
        <a:off x="2067872" y="4930374"/>
        <a:ext cx="172614" cy="172614"/>
      </dsp:txXfrm>
    </dsp:sp>
    <dsp:sp modelId="{EBD56D30-B3D1-4CA9-869F-12F2A9863E9E}">
      <dsp:nvSpPr>
        <dsp:cNvPr id="0" name=""/>
        <dsp:cNvSpPr/>
      </dsp:nvSpPr>
      <dsp:spPr>
        <a:xfrm>
          <a:off x="2880318" y="6444576"/>
          <a:ext cx="1312011" cy="276182"/>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PE" sz="800" kern="1200" dirty="0" smtClean="0"/>
            <a:t>BUSCAR UN INVERSIONISTA</a:t>
          </a:r>
          <a:endParaRPr lang="es-PE" sz="800" kern="1200" dirty="0"/>
        </a:p>
      </dsp:txBody>
      <dsp:txXfrm>
        <a:off x="2888407" y="6452665"/>
        <a:ext cx="1295833" cy="2600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8BA494-F108-4835-8034-D3FA60E49432}" type="datetimeFigureOut">
              <a:rPr lang="es-PE" smtClean="0"/>
              <a:t>25/06/2012</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BD985-9B68-4740-B66B-B48D37FDD1E4}" type="slidenum">
              <a:rPr lang="es-PE" smtClean="0"/>
              <a:t>‹Nº›</a:t>
            </a:fld>
            <a:endParaRPr lang="es-PE"/>
          </a:p>
        </p:txBody>
      </p:sp>
    </p:spTree>
    <p:extLst>
      <p:ext uri="{BB962C8B-B14F-4D97-AF65-F5344CB8AC3E}">
        <p14:creationId xmlns:p14="http://schemas.microsoft.com/office/powerpoint/2010/main" val="403979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9C1BD985-9B68-4740-B66B-B48D37FDD1E4}" type="slidenum">
              <a:rPr lang="es-PE" smtClean="0"/>
              <a:t>16</a:t>
            </a:fld>
            <a:endParaRPr lang="es-PE"/>
          </a:p>
        </p:txBody>
      </p:sp>
    </p:spTree>
    <p:extLst>
      <p:ext uri="{BB962C8B-B14F-4D97-AF65-F5344CB8AC3E}">
        <p14:creationId xmlns:p14="http://schemas.microsoft.com/office/powerpoint/2010/main" val="1775371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Title 15"/>
          <p:cNvSpPr>
            <a:spLocks noGrp="1"/>
          </p:cNvSpPr>
          <p:nvPr>
            <p:ph type="title"/>
          </p:nvPr>
        </p:nvSpPr>
        <p:spPr>
          <a:xfrm>
            <a:off x="2438400" y="1447800"/>
            <a:ext cx="3962400" cy="2133600"/>
          </a:xfrm>
        </p:spPr>
        <p:txBody>
          <a:bodyPr anchor="b"/>
          <a:lstStyle/>
          <a:p>
            <a:r>
              <a:rPr lang="es-ES" smtClean="0"/>
              <a:t>Haga clic para modificar el estilo de título del patrón</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AEC0461B-E7A4-427D-83F0-2B726C390F12}" type="datetimeFigureOut">
              <a:rPr lang="es-PE" smtClean="0"/>
              <a:t>25/06/2012</a:t>
            </a:fld>
            <a:endParaRPr lang="es-PE"/>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5D326B30-CBE1-4B47-96C4-6B38DC242CAF}" type="slidenum">
              <a:rPr lang="es-PE" smtClean="0"/>
              <a:t>‹Nº›</a:t>
            </a:fld>
            <a:endParaRPr lang="es-PE"/>
          </a:p>
        </p:txBody>
      </p:sp>
      <p:sp>
        <p:nvSpPr>
          <p:cNvPr id="15" name="Footer Placeholder 14"/>
          <p:cNvSpPr>
            <a:spLocks noGrp="1"/>
          </p:cNvSpPr>
          <p:nvPr>
            <p:ph type="ftr" sz="quarter" idx="12"/>
          </p:nvPr>
        </p:nvSpPr>
        <p:spPr>
          <a:xfrm>
            <a:off x="3581400" y="6296248"/>
            <a:ext cx="2820987" cy="152400"/>
          </a:xfrm>
        </p:spPr>
        <p:txBody>
          <a:bodyPr/>
          <a:lstStyle/>
          <a:p>
            <a:endParaRPr lang="es-P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AEC0461B-E7A4-427D-83F0-2B726C390F12}" type="datetimeFigureOut">
              <a:rPr lang="es-PE" smtClean="0"/>
              <a:t>25/06/2012</a:t>
            </a:fld>
            <a:endParaRPr lang="es-PE"/>
          </a:p>
        </p:txBody>
      </p:sp>
      <p:sp>
        <p:nvSpPr>
          <p:cNvPr id="14" name="Slide Number Placeholder 13"/>
          <p:cNvSpPr>
            <a:spLocks noGrp="1"/>
          </p:cNvSpPr>
          <p:nvPr>
            <p:ph type="sldNum" sz="quarter" idx="11"/>
          </p:nvPr>
        </p:nvSpPr>
        <p:spPr/>
        <p:txBody>
          <a:bodyPr/>
          <a:lstStyle/>
          <a:p>
            <a:fld id="{5D326B30-CBE1-4B47-96C4-6B38DC242CAF}" type="slidenum">
              <a:rPr lang="es-PE" smtClean="0"/>
              <a:t>‹Nº›</a:t>
            </a:fld>
            <a:endParaRPr lang="es-PE"/>
          </a:p>
        </p:txBody>
      </p:sp>
      <p:sp>
        <p:nvSpPr>
          <p:cNvPr id="15" name="Footer Placeholder 14"/>
          <p:cNvSpPr>
            <a:spLocks noGrp="1"/>
          </p:cNvSpPr>
          <p:nvPr>
            <p:ph type="ftr" sz="quarter" idx="12"/>
          </p:nvPr>
        </p:nvSpPr>
        <p:spPr/>
        <p:txBody>
          <a:bodyPr/>
          <a:lstStyle/>
          <a:p>
            <a:endParaRPr lang="es-P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AEC0461B-E7A4-427D-83F0-2B726C390F12}" type="datetimeFigureOut">
              <a:rPr lang="es-PE" smtClean="0"/>
              <a:t>25/06/2012</a:t>
            </a:fld>
            <a:endParaRPr lang="es-PE"/>
          </a:p>
        </p:txBody>
      </p:sp>
      <p:sp>
        <p:nvSpPr>
          <p:cNvPr id="14" name="Slide Number Placeholder 13"/>
          <p:cNvSpPr>
            <a:spLocks noGrp="1"/>
          </p:cNvSpPr>
          <p:nvPr>
            <p:ph type="sldNum" sz="quarter" idx="11"/>
          </p:nvPr>
        </p:nvSpPr>
        <p:spPr/>
        <p:txBody>
          <a:bodyPr/>
          <a:lstStyle/>
          <a:p>
            <a:fld id="{5D326B30-CBE1-4B47-96C4-6B38DC242CAF}" type="slidenum">
              <a:rPr lang="es-PE" smtClean="0"/>
              <a:t>‹Nº›</a:t>
            </a:fld>
            <a:endParaRPr lang="es-PE"/>
          </a:p>
        </p:txBody>
      </p:sp>
      <p:sp>
        <p:nvSpPr>
          <p:cNvPr id="15" name="Footer Placeholder 14"/>
          <p:cNvSpPr>
            <a:spLocks noGrp="1"/>
          </p:cNvSpPr>
          <p:nvPr>
            <p:ph type="ftr" sz="quarter" idx="12"/>
          </p:nvPr>
        </p:nvSpPr>
        <p:spPr/>
        <p:txBody>
          <a:bodyPr/>
          <a:lstStyle/>
          <a:p>
            <a:endParaRPr lang="es-P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6" name="Title 15"/>
          <p:cNvSpPr>
            <a:spLocks noGrp="1"/>
          </p:cNvSpPr>
          <p:nvPr>
            <p:ph type="title"/>
          </p:nvPr>
        </p:nvSpPr>
        <p:spPr/>
        <p:txBody>
          <a:bodyPr/>
          <a:lstStyle/>
          <a:p>
            <a:r>
              <a:rPr lang="es-ES" smtClean="0"/>
              <a:t>Haga clic para modificar el estilo de título del patrón</a:t>
            </a:r>
            <a:endParaRPr lang="en-US"/>
          </a:p>
        </p:txBody>
      </p:sp>
      <p:sp>
        <p:nvSpPr>
          <p:cNvPr id="10" name="Date Placeholder 9"/>
          <p:cNvSpPr>
            <a:spLocks noGrp="1"/>
          </p:cNvSpPr>
          <p:nvPr>
            <p:ph type="dt" sz="half" idx="10"/>
          </p:nvPr>
        </p:nvSpPr>
        <p:spPr/>
        <p:txBody>
          <a:bodyPr/>
          <a:lstStyle/>
          <a:p>
            <a:fld id="{AEC0461B-E7A4-427D-83F0-2B726C390F12}" type="datetimeFigureOut">
              <a:rPr lang="es-PE" smtClean="0"/>
              <a:t>25/06/2012</a:t>
            </a:fld>
            <a:endParaRPr lang="es-PE"/>
          </a:p>
        </p:txBody>
      </p:sp>
      <p:sp>
        <p:nvSpPr>
          <p:cNvPr id="11" name="Slide Number Placeholder 10"/>
          <p:cNvSpPr>
            <a:spLocks noGrp="1"/>
          </p:cNvSpPr>
          <p:nvPr>
            <p:ph type="sldNum" sz="quarter" idx="11"/>
          </p:nvPr>
        </p:nvSpPr>
        <p:spPr/>
        <p:txBody>
          <a:bodyPr/>
          <a:lstStyle/>
          <a:p>
            <a:fld id="{5D326B30-CBE1-4B47-96C4-6B38DC242CAF}" type="slidenum">
              <a:rPr lang="es-PE" smtClean="0"/>
              <a:t>‹Nº›</a:t>
            </a:fld>
            <a:endParaRPr lang="es-PE"/>
          </a:p>
        </p:txBody>
      </p:sp>
      <p:sp>
        <p:nvSpPr>
          <p:cNvPr id="12" name="Footer Placeholder 11"/>
          <p:cNvSpPr>
            <a:spLocks noGrp="1"/>
          </p:cNvSpPr>
          <p:nvPr>
            <p:ph type="ftr" sz="quarter" idx="12"/>
          </p:nvPr>
        </p:nvSpPr>
        <p:spPr/>
        <p:txBody>
          <a:bodyPr/>
          <a:lstStyle/>
          <a:p>
            <a:endParaRPr lang="es-P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AEC0461B-E7A4-427D-83F0-2B726C390F12}" type="datetimeFigureOut">
              <a:rPr lang="es-PE" smtClean="0"/>
              <a:t>25/06/2012</a:t>
            </a:fld>
            <a:endParaRPr lang="es-PE"/>
          </a:p>
        </p:txBody>
      </p:sp>
      <p:sp>
        <p:nvSpPr>
          <p:cNvPr id="13" name="Slide Number Placeholder 12"/>
          <p:cNvSpPr>
            <a:spLocks noGrp="1"/>
          </p:cNvSpPr>
          <p:nvPr>
            <p:ph type="sldNum" sz="quarter" idx="11"/>
          </p:nvPr>
        </p:nvSpPr>
        <p:spPr>
          <a:xfrm>
            <a:off x="4116388" y="6400800"/>
            <a:ext cx="533400" cy="152400"/>
          </a:xfrm>
        </p:spPr>
        <p:txBody>
          <a:bodyPr/>
          <a:lstStyle/>
          <a:p>
            <a:fld id="{5D326B30-CBE1-4B47-96C4-6B38DC242CAF}" type="slidenum">
              <a:rPr lang="es-PE" smtClean="0"/>
              <a:t>‹Nº›</a:t>
            </a:fld>
            <a:endParaRPr lang="es-PE"/>
          </a:p>
        </p:txBody>
      </p:sp>
      <p:sp>
        <p:nvSpPr>
          <p:cNvPr id="14" name="Footer Placeholder 13"/>
          <p:cNvSpPr>
            <a:spLocks noGrp="1"/>
          </p:cNvSpPr>
          <p:nvPr>
            <p:ph type="ftr" sz="quarter" idx="12"/>
          </p:nvPr>
        </p:nvSpPr>
        <p:spPr>
          <a:xfrm>
            <a:off x="838200" y="6296248"/>
            <a:ext cx="2820987" cy="152400"/>
          </a:xfrm>
        </p:spPr>
        <p:txBody>
          <a:bodyPr/>
          <a:lstStyle/>
          <a:p>
            <a:endParaRPr lang="es-PE"/>
          </a:p>
        </p:txBody>
      </p:sp>
      <p:sp>
        <p:nvSpPr>
          <p:cNvPr id="15" name="Title 14"/>
          <p:cNvSpPr>
            <a:spLocks noGrp="1"/>
          </p:cNvSpPr>
          <p:nvPr>
            <p:ph type="title"/>
          </p:nvPr>
        </p:nvSpPr>
        <p:spPr>
          <a:xfrm>
            <a:off x="457200" y="1828800"/>
            <a:ext cx="3200400" cy="1752600"/>
          </a:xfrm>
        </p:spPr>
        <p:txBody>
          <a:bodyPr anchor="b"/>
          <a:lstStyle/>
          <a:p>
            <a:r>
              <a:rPr lang="es-ES" smtClean="0"/>
              <a:t>Haga clic para modificar el estilo de título del patrón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s-ES"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9" name="Date Placeholder 8"/>
          <p:cNvSpPr>
            <a:spLocks noGrp="1"/>
          </p:cNvSpPr>
          <p:nvPr>
            <p:ph type="dt" sz="half" idx="10"/>
          </p:nvPr>
        </p:nvSpPr>
        <p:spPr/>
        <p:txBody>
          <a:bodyPr/>
          <a:lstStyle/>
          <a:p>
            <a:fld id="{AEC0461B-E7A4-427D-83F0-2B726C390F12}" type="datetimeFigureOut">
              <a:rPr lang="es-PE" smtClean="0"/>
              <a:t>25/06/2012</a:t>
            </a:fld>
            <a:endParaRPr lang="es-PE"/>
          </a:p>
        </p:txBody>
      </p:sp>
      <p:sp>
        <p:nvSpPr>
          <p:cNvPr id="13" name="Slide Number Placeholder 12"/>
          <p:cNvSpPr>
            <a:spLocks noGrp="1"/>
          </p:cNvSpPr>
          <p:nvPr>
            <p:ph type="sldNum" sz="quarter" idx="11"/>
          </p:nvPr>
        </p:nvSpPr>
        <p:spPr/>
        <p:txBody>
          <a:bodyPr/>
          <a:lstStyle/>
          <a:p>
            <a:fld id="{5D326B30-CBE1-4B47-96C4-6B38DC242CAF}" type="slidenum">
              <a:rPr lang="es-PE" smtClean="0"/>
              <a:t>‹Nº›</a:t>
            </a:fld>
            <a:endParaRPr lang="es-PE"/>
          </a:p>
        </p:txBody>
      </p:sp>
      <p:sp>
        <p:nvSpPr>
          <p:cNvPr id="14" name="Footer Placeholder 13"/>
          <p:cNvSpPr>
            <a:spLocks noGrp="1"/>
          </p:cNvSpPr>
          <p:nvPr>
            <p:ph type="ftr" sz="quarter" idx="12"/>
          </p:nvPr>
        </p:nvSpPr>
        <p:spPr/>
        <p:txBody>
          <a:bodyPr/>
          <a:lstStyle/>
          <a:p>
            <a:endParaRPr lang="es-P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12" name="Date Placeholder 11"/>
          <p:cNvSpPr>
            <a:spLocks noGrp="1"/>
          </p:cNvSpPr>
          <p:nvPr>
            <p:ph type="dt" sz="half" idx="10"/>
          </p:nvPr>
        </p:nvSpPr>
        <p:spPr/>
        <p:txBody>
          <a:bodyPr/>
          <a:lstStyle/>
          <a:p>
            <a:fld id="{AEC0461B-E7A4-427D-83F0-2B726C390F12}" type="datetimeFigureOut">
              <a:rPr lang="es-PE" smtClean="0"/>
              <a:t>25/06/2012</a:t>
            </a:fld>
            <a:endParaRPr lang="es-PE"/>
          </a:p>
        </p:txBody>
      </p:sp>
      <p:sp>
        <p:nvSpPr>
          <p:cNvPr id="14" name="Slide Number Placeholder 13"/>
          <p:cNvSpPr>
            <a:spLocks noGrp="1"/>
          </p:cNvSpPr>
          <p:nvPr>
            <p:ph type="sldNum" sz="quarter" idx="11"/>
          </p:nvPr>
        </p:nvSpPr>
        <p:spPr/>
        <p:txBody>
          <a:bodyPr/>
          <a:lstStyle/>
          <a:p>
            <a:fld id="{5D326B30-CBE1-4B47-96C4-6B38DC242CAF}" type="slidenum">
              <a:rPr lang="es-PE" smtClean="0"/>
              <a:t>‹Nº›</a:t>
            </a:fld>
            <a:endParaRPr lang="es-PE"/>
          </a:p>
        </p:txBody>
      </p:sp>
      <p:sp>
        <p:nvSpPr>
          <p:cNvPr id="16" name="Footer Placeholder 15"/>
          <p:cNvSpPr>
            <a:spLocks noGrp="1"/>
          </p:cNvSpPr>
          <p:nvPr>
            <p:ph type="ftr" sz="quarter" idx="12"/>
          </p:nvPr>
        </p:nvSpPr>
        <p:spPr/>
        <p:txBody>
          <a:bodyPr/>
          <a:lstStyle/>
          <a:p>
            <a:endParaRPr lang="es-P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s-ES" smtClean="0"/>
              <a:t>Haga clic para modificar el estilo de título del patrón</a:t>
            </a:r>
            <a:endParaRPr lang="en-US" dirty="0"/>
          </a:p>
        </p:txBody>
      </p:sp>
      <p:sp>
        <p:nvSpPr>
          <p:cNvPr id="9" name="Date Placeholder 8"/>
          <p:cNvSpPr>
            <a:spLocks noGrp="1"/>
          </p:cNvSpPr>
          <p:nvPr>
            <p:ph type="dt" sz="half" idx="10"/>
          </p:nvPr>
        </p:nvSpPr>
        <p:spPr/>
        <p:txBody>
          <a:bodyPr/>
          <a:lstStyle/>
          <a:p>
            <a:fld id="{AEC0461B-E7A4-427D-83F0-2B726C390F12}" type="datetimeFigureOut">
              <a:rPr lang="es-PE" smtClean="0"/>
              <a:t>25/06/2012</a:t>
            </a:fld>
            <a:endParaRPr lang="es-PE"/>
          </a:p>
        </p:txBody>
      </p:sp>
      <p:sp>
        <p:nvSpPr>
          <p:cNvPr id="10" name="Slide Number Placeholder 9"/>
          <p:cNvSpPr>
            <a:spLocks noGrp="1"/>
          </p:cNvSpPr>
          <p:nvPr>
            <p:ph type="sldNum" sz="quarter" idx="11"/>
          </p:nvPr>
        </p:nvSpPr>
        <p:spPr/>
        <p:txBody>
          <a:bodyPr/>
          <a:lstStyle/>
          <a:p>
            <a:fld id="{5D326B30-CBE1-4B47-96C4-6B38DC242CAF}" type="slidenum">
              <a:rPr lang="es-PE" smtClean="0"/>
              <a:t>‹Nº›</a:t>
            </a:fld>
            <a:endParaRPr lang="es-PE"/>
          </a:p>
        </p:txBody>
      </p:sp>
      <p:sp>
        <p:nvSpPr>
          <p:cNvPr id="11" name="Footer Placeholder 10"/>
          <p:cNvSpPr>
            <a:spLocks noGrp="1"/>
          </p:cNvSpPr>
          <p:nvPr>
            <p:ph type="ftr" sz="quarter" idx="12"/>
          </p:nvPr>
        </p:nvSpPr>
        <p:spPr/>
        <p:txBody>
          <a:bodyPr/>
          <a:lstStyle/>
          <a:p>
            <a:endParaRPr lang="es-P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EC0461B-E7A4-427D-83F0-2B726C390F12}" type="datetimeFigureOut">
              <a:rPr lang="es-PE" smtClean="0"/>
              <a:t>25/06/2012</a:t>
            </a:fld>
            <a:endParaRPr lang="es-PE"/>
          </a:p>
        </p:txBody>
      </p:sp>
      <p:sp>
        <p:nvSpPr>
          <p:cNvPr id="9" name="Slide Number Placeholder 8"/>
          <p:cNvSpPr>
            <a:spLocks noGrp="1"/>
          </p:cNvSpPr>
          <p:nvPr>
            <p:ph type="sldNum" sz="quarter" idx="11"/>
          </p:nvPr>
        </p:nvSpPr>
        <p:spPr/>
        <p:txBody>
          <a:bodyPr/>
          <a:lstStyle/>
          <a:p>
            <a:fld id="{5D326B30-CBE1-4B47-96C4-6B38DC242CAF}" type="slidenum">
              <a:rPr lang="es-PE" smtClean="0"/>
              <a:t>‹Nº›</a:t>
            </a:fld>
            <a:endParaRPr lang="es-PE"/>
          </a:p>
        </p:txBody>
      </p:sp>
      <p:sp>
        <p:nvSpPr>
          <p:cNvPr id="10" name="Footer Placeholder 9"/>
          <p:cNvSpPr>
            <a:spLocks noGrp="1"/>
          </p:cNvSpPr>
          <p:nvPr>
            <p:ph type="ftr" sz="quarter" idx="12"/>
          </p:nvPr>
        </p:nvSpPr>
        <p:spPr/>
        <p:txBody>
          <a:bodyPr/>
          <a:lstStyle/>
          <a:p>
            <a:endParaRPr lang="es-P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AEC0461B-E7A4-427D-83F0-2B726C390F12}" type="datetimeFigureOut">
              <a:rPr lang="es-PE" smtClean="0"/>
              <a:t>25/06/2012</a:t>
            </a:fld>
            <a:endParaRPr lang="es-PE"/>
          </a:p>
        </p:txBody>
      </p:sp>
      <p:sp>
        <p:nvSpPr>
          <p:cNvPr id="16" name="Slide Number Placeholder 15"/>
          <p:cNvSpPr>
            <a:spLocks noGrp="1"/>
          </p:cNvSpPr>
          <p:nvPr>
            <p:ph type="sldNum" sz="quarter" idx="11"/>
          </p:nvPr>
        </p:nvSpPr>
        <p:spPr/>
        <p:txBody>
          <a:bodyPr/>
          <a:lstStyle/>
          <a:p>
            <a:fld id="{5D326B30-CBE1-4B47-96C4-6B38DC242CAF}" type="slidenum">
              <a:rPr lang="es-PE" smtClean="0"/>
              <a:t>‹Nº›</a:t>
            </a:fld>
            <a:endParaRPr lang="es-PE"/>
          </a:p>
        </p:txBody>
      </p:sp>
      <p:sp>
        <p:nvSpPr>
          <p:cNvPr id="17" name="Footer Placeholder 16"/>
          <p:cNvSpPr>
            <a:spLocks noGrp="1"/>
          </p:cNvSpPr>
          <p:nvPr>
            <p:ph type="ftr" sz="quarter" idx="12"/>
          </p:nvPr>
        </p:nvSpPr>
        <p:spPr/>
        <p:txBody>
          <a:bodyPr/>
          <a:lstStyle/>
          <a:p>
            <a:endParaRPr lang="es-P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Date Placeholder 15"/>
          <p:cNvSpPr>
            <a:spLocks noGrp="1"/>
          </p:cNvSpPr>
          <p:nvPr>
            <p:ph type="dt" sz="half" idx="10"/>
          </p:nvPr>
        </p:nvSpPr>
        <p:spPr/>
        <p:txBody>
          <a:bodyPr/>
          <a:lstStyle/>
          <a:p>
            <a:fld id="{AEC0461B-E7A4-427D-83F0-2B726C390F12}" type="datetimeFigureOut">
              <a:rPr lang="es-PE" smtClean="0"/>
              <a:t>25/06/2012</a:t>
            </a:fld>
            <a:endParaRPr lang="es-PE"/>
          </a:p>
        </p:txBody>
      </p:sp>
      <p:sp>
        <p:nvSpPr>
          <p:cNvPr id="17" name="Slide Number Placeholder 16"/>
          <p:cNvSpPr>
            <a:spLocks noGrp="1"/>
          </p:cNvSpPr>
          <p:nvPr>
            <p:ph type="sldNum" sz="quarter" idx="11"/>
          </p:nvPr>
        </p:nvSpPr>
        <p:spPr/>
        <p:txBody>
          <a:bodyPr/>
          <a:lstStyle/>
          <a:p>
            <a:fld id="{5D326B30-CBE1-4B47-96C4-6B38DC242CAF}" type="slidenum">
              <a:rPr lang="es-PE" smtClean="0"/>
              <a:t>‹Nº›</a:t>
            </a:fld>
            <a:endParaRPr lang="es-PE"/>
          </a:p>
        </p:txBody>
      </p:sp>
      <p:sp>
        <p:nvSpPr>
          <p:cNvPr id="18" name="Footer Placeholder 17"/>
          <p:cNvSpPr>
            <a:spLocks noGrp="1"/>
          </p:cNvSpPr>
          <p:nvPr>
            <p:ph type="ftr" sz="quarter" idx="12"/>
          </p:nvPr>
        </p:nvSpPr>
        <p:spPr/>
        <p:txBody>
          <a:bodyPr/>
          <a:lstStyle/>
          <a:p>
            <a:endParaRPr lang="es-P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5D326B30-CBE1-4B47-96C4-6B38DC242CAF}" type="slidenum">
              <a:rPr lang="es-PE" smtClean="0"/>
              <a:t>‹Nº›</a:t>
            </a:fld>
            <a:endParaRPr lang="es-PE"/>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AEC0461B-E7A4-427D-83F0-2B726C390F12}" type="datetimeFigureOut">
              <a:rPr lang="es-PE" smtClean="0"/>
              <a:t>25/06/2012</a:t>
            </a:fld>
            <a:endParaRPr lang="es-PE"/>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s-P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dirty="0" smtClean="0"/>
              <a:t>FUENTES DE FINANCIAMIENTO PARA UNA EMPRESA</a:t>
            </a:r>
            <a:endParaRPr lang="es-PE" dirty="0"/>
          </a:p>
        </p:txBody>
      </p:sp>
      <p:pic>
        <p:nvPicPr>
          <p:cNvPr id="1026" name="Picture 2" descr="http://t2.gstatic.com/images?q=tbn:ANd9GcRMO5ayY26sBZiWrToIgx8RzgYVvKXyzGnSOymXks6p_XTAPdZUOlOLM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05064"/>
            <a:ext cx="253365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872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57201"/>
            <a:ext cx="3394720" cy="3979912"/>
          </a:xfrm>
        </p:spPr>
        <p:txBody>
          <a:bodyPr/>
          <a:lstStyle/>
          <a:p>
            <a:pPr algn="just"/>
            <a:r>
              <a:rPr lang="es-PE" dirty="0" smtClean="0"/>
              <a:t>Una fuente de financiamiento consiste en la venta de acciones, que consisten en títulos que le otorgan a quien las posea, el derecho de participar en la distribución de las utilidades de la empresa y la distribución del capital social en caso de liquide esta.</a:t>
            </a:r>
            <a:endParaRPr lang="es-PE" dirty="0"/>
          </a:p>
        </p:txBody>
      </p:sp>
      <p:sp>
        <p:nvSpPr>
          <p:cNvPr id="2" name="1 Título"/>
          <p:cNvSpPr>
            <a:spLocks noGrp="1"/>
          </p:cNvSpPr>
          <p:nvPr>
            <p:ph type="title"/>
          </p:nvPr>
        </p:nvSpPr>
        <p:spPr/>
        <p:txBody>
          <a:bodyPr/>
          <a:lstStyle/>
          <a:p>
            <a:r>
              <a:rPr lang="es-PE" dirty="0" smtClean="0"/>
              <a:t>Emisión de acciones</a:t>
            </a:r>
            <a:endParaRPr lang="es-PE" dirty="0"/>
          </a:p>
        </p:txBody>
      </p:sp>
      <p:pic>
        <p:nvPicPr>
          <p:cNvPr id="10242" name="Picture 2" descr="http://4.bp.blogspot.com/-jB9vWng0Wsw/TcIaqlaz1FI/AAAAAAAAArU/6vGo2FaFVik/s1600/acciones-accionistas-empres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61048"/>
            <a:ext cx="4392488" cy="239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333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57201"/>
            <a:ext cx="3250704" cy="3331840"/>
          </a:xfrm>
        </p:spPr>
        <p:txBody>
          <a:bodyPr/>
          <a:lstStyle/>
          <a:p>
            <a:pPr marL="0" indent="0" algn="just">
              <a:buNone/>
            </a:pPr>
            <a:r>
              <a:rPr lang="es-PE" dirty="0" smtClean="0"/>
              <a:t>Otra fuente de financiamiento consiste en la emisión de bonos, que son títulos de deuda que la empresa emite, y se compromete a pagar intereses periódicos y a devolver el valor de la deuda al vencimiento de un plazo determinado, a quien los adquiere.</a:t>
            </a:r>
            <a:endParaRPr lang="es-PE" dirty="0"/>
          </a:p>
        </p:txBody>
      </p:sp>
      <p:sp>
        <p:nvSpPr>
          <p:cNvPr id="2" name="1 Título"/>
          <p:cNvSpPr>
            <a:spLocks noGrp="1"/>
          </p:cNvSpPr>
          <p:nvPr>
            <p:ph type="title"/>
          </p:nvPr>
        </p:nvSpPr>
        <p:spPr/>
        <p:txBody>
          <a:bodyPr/>
          <a:lstStyle/>
          <a:p>
            <a:r>
              <a:rPr lang="es-PE" dirty="0" smtClean="0"/>
              <a:t>Emisión de bonos</a:t>
            </a:r>
            <a:endParaRPr lang="es-PE" dirty="0"/>
          </a:p>
        </p:txBody>
      </p:sp>
      <p:pic>
        <p:nvPicPr>
          <p:cNvPr id="11266" name="Picture 2" descr="http://1.bp.blogspot.com/-UOFRCYvY-u8/TgqCxsOO04I/AAAAAAAABCc/TWscqXvg1Vw/s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789040"/>
            <a:ext cx="3200215" cy="240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627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57201"/>
            <a:ext cx="3394720" cy="3331840"/>
          </a:xfrm>
        </p:spPr>
        <p:txBody>
          <a:bodyPr/>
          <a:lstStyle/>
          <a:p>
            <a:pPr marL="0" indent="0" algn="just">
              <a:buNone/>
            </a:pPr>
            <a:r>
              <a:rPr lang="es-PE" dirty="0" smtClean="0"/>
              <a:t>Intercambiar un producto o servicio por otro, por ejemplo, pagar anuncios o publicidad con nuestros productos, o brindarles nuestros servicios a los trabajadores de una empresa, a cambio de que nos provea de insumos o mercaderías.</a:t>
            </a:r>
            <a:endParaRPr lang="es-PE" dirty="0"/>
          </a:p>
        </p:txBody>
      </p:sp>
      <p:sp>
        <p:nvSpPr>
          <p:cNvPr id="2" name="1 Título"/>
          <p:cNvSpPr>
            <a:spLocks noGrp="1"/>
          </p:cNvSpPr>
          <p:nvPr>
            <p:ph type="title"/>
          </p:nvPr>
        </p:nvSpPr>
        <p:spPr/>
        <p:txBody>
          <a:bodyPr>
            <a:normAutofit/>
          </a:bodyPr>
          <a:lstStyle/>
          <a:p>
            <a:r>
              <a:rPr lang="es-PE" dirty="0" smtClean="0"/>
              <a:t>Canjes o trueque con otras empresas</a:t>
            </a:r>
            <a:endParaRPr lang="es-PE" dirty="0"/>
          </a:p>
        </p:txBody>
      </p:sp>
      <p:pic>
        <p:nvPicPr>
          <p:cNvPr id="12290" name="Picture 2" descr="http://www.fasecolda.com/fasecolda/BancoMedios/Imagenes/img_servicios_canjes_convenios_donaciones_9443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645023"/>
            <a:ext cx="2680515" cy="266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34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57201"/>
            <a:ext cx="3394720" cy="3835896"/>
          </a:xfrm>
        </p:spPr>
        <p:txBody>
          <a:bodyPr/>
          <a:lstStyle/>
          <a:p>
            <a:pPr marL="0" indent="0" algn="just">
              <a:buNone/>
            </a:pPr>
            <a:r>
              <a:rPr lang="es-PE" dirty="0" smtClean="0"/>
              <a:t>Buscar una persona que quiera invertir en nuestra empresa, y a la vez, trabajar junto con nosotros en su crecimiento.</a:t>
            </a:r>
          </a:p>
        </p:txBody>
      </p:sp>
      <p:sp>
        <p:nvSpPr>
          <p:cNvPr id="2" name="1 Título"/>
          <p:cNvSpPr>
            <a:spLocks noGrp="1"/>
          </p:cNvSpPr>
          <p:nvPr>
            <p:ph type="title"/>
          </p:nvPr>
        </p:nvSpPr>
        <p:spPr/>
        <p:txBody>
          <a:bodyPr/>
          <a:lstStyle/>
          <a:p>
            <a:r>
              <a:rPr lang="es-PE" dirty="0" smtClean="0"/>
              <a:t>Buscar un socio</a:t>
            </a:r>
            <a:endParaRPr lang="es-PE" dirty="0"/>
          </a:p>
        </p:txBody>
      </p:sp>
      <p:pic>
        <p:nvPicPr>
          <p:cNvPr id="13314" name="Picture 2" descr="http://3.bp.blogspot.com/-becNnFgk55k/TanNolF9b7I/AAAAAAAAA0A/CflTBdkKMrk/s1600/soci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204180"/>
            <a:ext cx="3267075" cy="28098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660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57201"/>
            <a:ext cx="3538736" cy="3525761"/>
          </a:xfrm>
        </p:spPr>
        <p:txBody>
          <a:bodyPr/>
          <a:lstStyle/>
          <a:p>
            <a:pPr marL="0" indent="0" algn="just">
              <a:buNone/>
            </a:pPr>
            <a:r>
              <a:rPr lang="es-PE" dirty="0" smtClean="0"/>
              <a:t>Podríamos buscar, por ejemplo, «entidades de capital de riesgo» o «inversionistas ángeles» (que a diferencia de las entidades de capital de riesgo, utilizan fondos propios y no de terceros). O simplemente cualquier persona, empresa o entidad que desee invertir dinero en nuestra empresa a cambio de un porcentaje de las utilidades.</a:t>
            </a:r>
            <a:endParaRPr lang="es-PE" dirty="0"/>
          </a:p>
        </p:txBody>
      </p:sp>
      <p:sp>
        <p:nvSpPr>
          <p:cNvPr id="2" name="1 Título"/>
          <p:cNvSpPr>
            <a:spLocks noGrp="1"/>
          </p:cNvSpPr>
          <p:nvPr>
            <p:ph type="title"/>
          </p:nvPr>
        </p:nvSpPr>
        <p:spPr/>
        <p:txBody>
          <a:bodyPr>
            <a:normAutofit/>
          </a:bodyPr>
          <a:lstStyle/>
          <a:p>
            <a:r>
              <a:rPr lang="es-PE" dirty="0" smtClean="0"/>
              <a:t>Buscar un inversionista</a:t>
            </a:r>
            <a:endParaRPr lang="es-PE" dirty="0"/>
          </a:p>
        </p:txBody>
      </p:sp>
      <p:pic>
        <p:nvPicPr>
          <p:cNvPr id="14338" name="Picture 2" descr="http://www.camaracbr.or.cr/images/content_img_17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3982962"/>
            <a:ext cx="3600400" cy="23290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739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57201"/>
            <a:ext cx="3466728" cy="3907903"/>
          </a:xfrm>
        </p:spPr>
        <p:txBody>
          <a:bodyPr/>
          <a:lstStyle/>
          <a:p>
            <a:r>
              <a:rPr lang="es-PE" dirty="0" smtClean="0"/>
              <a:t>Para financiar una empresa la cual queremos que prospere, tendríamos que visualizar nuestro entorno socio-económico, para así lograr cimientos básicos para lograr que la empresa salga a flote. </a:t>
            </a:r>
            <a:endParaRPr lang="es-PE" dirty="0"/>
          </a:p>
        </p:txBody>
      </p:sp>
      <p:sp>
        <p:nvSpPr>
          <p:cNvPr id="3" name="2 Título"/>
          <p:cNvSpPr>
            <a:spLocks noGrp="1"/>
          </p:cNvSpPr>
          <p:nvPr>
            <p:ph type="title"/>
          </p:nvPr>
        </p:nvSpPr>
        <p:spPr/>
        <p:txBody>
          <a:bodyPr/>
          <a:lstStyle/>
          <a:p>
            <a:r>
              <a:rPr lang="es-PE" dirty="0" smtClean="0"/>
              <a:t>Conclusión </a:t>
            </a:r>
            <a:endParaRPr lang="es-PE" dirty="0"/>
          </a:p>
        </p:txBody>
      </p:sp>
      <p:pic>
        <p:nvPicPr>
          <p:cNvPr id="15362" name="Picture 2" descr="http://1.bp.blogspot.com/_Hsp4smsg3ys/TCbaeNHczrI/AAAAAAAAALk/839ojfRLJ7I/s1600/conclus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356992"/>
            <a:ext cx="2088231" cy="259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7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451849142"/>
              </p:ext>
            </p:extLst>
          </p:nvPr>
        </p:nvGraphicFramePr>
        <p:xfrm>
          <a:off x="107504" y="8758"/>
          <a:ext cx="9037876" cy="684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4844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3"/>
            <a:ext cx="7643192" cy="4104455"/>
          </a:xfrm>
        </p:spPr>
        <p:txBody>
          <a:bodyPr>
            <a:normAutofit lnSpcReduction="10000"/>
          </a:bodyPr>
          <a:lstStyle/>
          <a:p>
            <a:pPr algn="just"/>
            <a:r>
              <a:rPr lang="es-PE" dirty="0" smtClean="0"/>
              <a:t>Una de las funciones de las finanzas en una empresa, es la de buscar financiamiento:</a:t>
            </a:r>
          </a:p>
          <a:p>
            <a:pPr algn="just"/>
            <a:r>
              <a:rPr lang="es-PE" dirty="0" smtClean="0"/>
              <a:t>Esta búsqueda de financiamiento básicamente se da por dos motivos:</a:t>
            </a:r>
          </a:p>
          <a:p>
            <a:pPr marL="898525" indent="-544513" algn="just">
              <a:buFont typeface="+mj-lt"/>
              <a:buAutoNum type="arabicPeriod"/>
            </a:pPr>
            <a:r>
              <a:rPr lang="es-PE" dirty="0"/>
              <a:t>C</a:t>
            </a:r>
            <a:r>
              <a:rPr lang="es-PE" dirty="0" smtClean="0"/>
              <a:t>uando la empresa tiene falta de liquidez necesaria para hacer frente a las operaciones diarias, por ejemplo, cuando se necesita pagar las deudas u obligaciones, comprar insumos, mantener el inventario, pagar sueldos, pagar el alquiler del local, etc.</a:t>
            </a:r>
          </a:p>
          <a:p>
            <a:pPr marL="898525" indent="-544513" algn="just">
              <a:buFont typeface="+mj-lt"/>
              <a:buAutoNum type="arabicPeriod"/>
            </a:pPr>
            <a:r>
              <a:rPr lang="es-PE" dirty="0" smtClean="0"/>
              <a:t>Cuando la empresa quiere crecer o expandirse, y no cuenta con el capital propio suficiente para hacer frente a la inversión, por ejemplo, cuando se quiere adquirir nueva maquinaria, cuando se quiere contar con mayores equipos, obtener una mayor mercadería o materia prima para aumentar el volumen de producción, incursionar en nuevos mercados, desarrollar o lanzar un nuevo producto, ampliar el local, abrir nuevas sucursales, etc.</a:t>
            </a:r>
          </a:p>
          <a:p>
            <a:pPr marL="354012" indent="0" algn="just">
              <a:buNone/>
            </a:pPr>
            <a:r>
              <a:rPr lang="es-PE" dirty="0" smtClean="0"/>
              <a:t>Veamos a continuación cuales son los principales fuentes de financiamiento:</a:t>
            </a:r>
            <a:endParaRPr lang="es-PE" dirty="0"/>
          </a:p>
        </p:txBody>
      </p:sp>
      <p:pic>
        <p:nvPicPr>
          <p:cNvPr id="2050" name="Picture 2" descr="http://keto.pe/inicio/wp-content/uploads/2011/12/empr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792" y="4509120"/>
            <a:ext cx="2592288" cy="19865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343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2890664" cy="3672409"/>
          </a:xfrm>
        </p:spPr>
        <p:txBody>
          <a:bodyPr/>
          <a:lstStyle/>
          <a:p>
            <a:pPr marL="0" indent="0" algn="just">
              <a:buNone/>
            </a:pPr>
            <a:r>
              <a:rPr lang="es-PE" dirty="0" smtClean="0"/>
              <a:t>La forma mas simple de obtener financiamiento es pidiendo dinero prestado a familiares o amigos. Se suele usar esta fuente solo cuando el dinero que se necesita es poco.</a:t>
            </a:r>
            <a:endParaRPr lang="es-PE" dirty="0"/>
          </a:p>
        </p:txBody>
      </p:sp>
      <p:sp>
        <p:nvSpPr>
          <p:cNvPr id="2" name="1 Título"/>
          <p:cNvSpPr>
            <a:spLocks noGrp="1"/>
          </p:cNvSpPr>
          <p:nvPr>
            <p:ph type="title"/>
          </p:nvPr>
        </p:nvSpPr>
        <p:spPr/>
        <p:txBody>
          <a:bodyPr/>
          <a:lstStyle/>
          <a:p>
            <a:r>
              <a:rPr lang="es-PE" dirty="0" smtClean="0"/>
              <a:t>Familiares o amigos</a:t>
            </a:r>
            <a:endParaRPr lang="es-PE" dirty="0"/>
          </a:p>
        </p:txBody>
      </p:sp>
      <p:pic>
        <p:nvPicPr>
          <p:cNvPr id="3074" name="Picture 2" descr="http://proyectoconsaburum.wikispaces.com/file/view/empresas.jpg/99807435/empres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996952"/>
            <a:ext cx="3168352" cy="2711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125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57200"/>
            <a:ext cx="3466728" cy="4545707"/>
          </a:xfrm>
        </p:spPr>
        <p:txBody>
          <a:bodyPr/>
          <a:lstStyle/>
          <a:p>
            <a:pPr marL="0" indent="0" algn="just">
              <a:buNone/>
            </a:pPr>
            <a:r>
              <a:rPr lang="es-PE" dirty="0" smtClean="0"/>
              <a:t>La forma mas común de obtener financiamiento es solicitando un préstamo en un banco.</a:t>
            </a:r>
          </a:p>
          <a:p>
            <a:pPr marL="0" indent="0" algn="just">
              <a:buNone/>
            </a:pPr>
            <a:r>
              <a:rPr lang="es-PE" dirty="0" smtClean="0"/>
              <a:t>Para otorgar un préstamo a una empresa, lo usual es que los bancos pidan un mínimo de seis meses de experiencia en el mercado.</a:t>
            </a:r>
          </a:p>
          <a:p>
            <a:pPr marL="0" indent="0" algn="just">
              <a:buNone/>
            </a:pPr>
            <a:r>
              <a:rPr lang="es-PE" dirty="0" smtClean="0"/>
              <a:t>Si el monto es elevado, lo usual es que pidan garantías, ya sea los bienes o activos de la empresa, o bienes personales.</a:t>
            </a:r>
            <a:endParaRPr lang="es-PE" dirty="0"/>
          </a:p>
        </p:txBody>
      </p:sp>
      <p:sp>
        <p:nvSpPr>
          <p:cNvPr id="2" name="1 Título"/>
          <p:cNvSpPr>
            <a:spLocks noGrp="1"/>
          </p:cNvSpPr>
          <p:nvPr>
            <p:ph type="title"/>
          </p:nvPr>
        </p:nvSpPr>
        <p:spPr/>
        <p:txBody>
          <a:bodyPr/>
          <a:lstStyle/>
          <a:p>
            <a:r>
              <a:rPr lang="es-PE" dirty="0"/>
              <a:t>B</a:t>
            </a:r>
            <a:r>
              <a:rPr lang="es-PE" dirty="0" smtClean="0"/>
              <a:t>ancos</a:t>
            </a:r>
            <a:endParaRPr lang="es-PE" dirty="0"/>
          </a:p>
        </p:txBody>
      </p:sp>
      <p:pic>
        <p:nvPicPr>
          <p:cNvPr id="4098" name="Picture 2" descr="http://i.esmas.com/image/0/000/005/932/HSBC-bancos-370x2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005065"/>
            <a:ext cx="2960328"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189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57201"/>
            <a:ext cx="3394720" cy="3763888"/>
          </a:xfrm>
        </p:spPr>
        <p:txBody>
          <a:bodyPr/>
          <a:lstStyle/>
          <a:p>
            <a:pPr marL="0" indent="0" algn="just">
              <a:buNone/>
            </a:pPr>
            <a:r>
              <a:rPr lang="es-PE" dirty="0" smtClean="0"/>
              <a:t>Algunas de ellas especializadas en pequeñas y medianas empresa, por lo que los requisitos suelen ser menores que los que pide un banco, pero el monto del préstamo que otorgan suele ser menor, suele ser otorgado por un menor tiempo, y suele tener un mayor costo o tasa de interés.</a:t>
            </a:r>
            <a:endParaRPr lang="es-PE" dirty="0"/>
          </a:p>
        </p:txBody>
      </p:sp>
      <p:sp>
        <p:nvSpPr>
          <p:cNvPr id="2" name="1 Título"/>
          <p:cNvSpPr>
            <a:spLocks noGrp="1"/>
          </p:cNvSpPr>
          <p:nvPr>
            <p:ph type="title"/>
          </p:nvPr>
        </p:nvSpPr>
        <p:spPr/>
        <p:txBody>
          <a:bodyPr>
            <a:normAutofit/>
          </a:bodyPr>
          <a:lstStyle/>
          <a:p>
            <a:r>
              <a:rPr lang="es-PE" dirty="0" smtClean="0"/>
              <a:t>Entidades financieras no bancarias</a:t>
            </a:r>
            <a:endParaRPr lang="es-PE" dirty="0"/>
          </a:p>
        </p:txBody>
      </p:sp>
      <p:pic>
        <p:nvPicPr>
          <p:cNvPr id="5122" name="Picture 2" descr="http://blog.batiburrillo.net/wp-content/uploads/2009/01/diccionario_financi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05064"/>
            <a:ext cx="302433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665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just">
              <a:buNone/>
            </a:pPr>
            <a:r>
              <a:rPr lang="es-PE" dirty="0" smtClean="0"/>
              <a:t>Bancos o entidades financieras que brinden el producto de leasing, que consiste en un contrato mediante el cual solicitamos el banco o entidad financiera que adquieran la propiedad de un bien (por ejemplo, maquinaria o equipos), para que posteriormente nos lo arrienden y, una vez culminado un plazo establecido, tengamos la opción de comprarlo.</a:t>
            </a:r>
          </a:p>
        </p:txBody>
      </p:sp>
      <p:sp>
        <p:nvSpPr>
          <p:cNvPr id="2" name="1 Título"/>
          <p:cNvSpPr>
            <a:spLocks noGrp="1"/>
          </p:cNvSpPr>
          <p:nvPr>
            <p:ph type="title"/>
          </p:nvPr>
        </p:nvSpPr>
        <p:spPr/>
        <p:txBody>
          <a:bodyPr/>
          <a:lstStyle/>
          <a:p>
            <a:r>
              <a:rPr lang="es-PE" dirty="0" smtClean="0"/>
              <a:t>Empresas de leasing</a:t>
            </a:r>
            <a:endParaRPr lang="es-PE" dirty="0"/>
          </a:p>
        </p:txBody>
      </p:sp>
      <p:pic>
        <p:nvPicPr>
          <p:cNvPr id="6146" name="Picture 2" descr="http://1.bp.blogspot.com/_jXrEm4sMU0A/TMIoiMesgKI/AAAAAAAAA7o/AcdXHVBGbXo/s320/arrendamiento+financi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005064"/>
            <a:ext cx="30480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081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57201"/>
            <a:ext cx="3610744" cy="3835896"/>
          </a:xfrm>
        </p:spPr>
        <p:txBody>
          <a:bodyPr/>
          <a:lstStyle/>
          <a:p>
            <a:pPr marL="0" indent="0" algn="just">
              <a:buNone/>
            </a:pPr>
            <a:r>
              <a:rPr lang="es-PE" dirty="0" smtClean="0"/>
              <a:t>Bancos o entidades financieras que brinden el producto del factoring, que consiste en un contrato mediante el cual le cedemos a un banco o entidad financiera los derechos de nuestras cuentas por cobrar, a cambio de que nos las abonen por anticipado (deduciendo los interese o comisiones que el banco nos puede cobrar).</a:t>
            </a:r>
            <a:endParaRPr lang="es-PE" dirty="0"/>
          </a:p>
        </p:txBody>
      </p:sp>
      <p:sp>
        <p:nvSpPr>
          <p:cNvPr id="2" name="1 Título"/>
          <p:cNvSpPr>
            <a:spLocks noGrp="1"/>
          </p:cNvSpPr>
          <p:nvPr>
            <p:ph type="title"/>
          </p:nvPr>
        </p:nvSpPr>
        <p:spPr/>
        <p:txBody>
          <a:bodyPr>
            <a:normAutofit/>
          </a:bodyPr>
          <a:lstStyle/>
          <a:p>
            <a:r>
              <a:rPr lang="es-PE" dirty="0" smtClean="0"/>
              <a:t>Empresas de </a:t>
            </a:r>
            <a:r>
              <a:rPr lang="es-PE" dirty="0"/>
              <a:t>F</a:t>
            </a:r>
            <a:r>
              <a:rPr lang="es-PE" dirty="0" smtClean="0"/>
              <a:t>actoring</a:t>
            </a:r>
            <a:endParaRPr lang="es-PE" dirty="0"/>
          </a:p>
        </p:txBody>
      </p:sp>
      <p:pic>
        <p:nvPicPr>
          <p:cNvPr id="7170" name="Picture 2" descr="http://www.finanzzas.com/wp-content/uploads/factoring.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493" y="3994139"/>
            <a:ext cx="2592288" cy="194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999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57201"/>
            <a:ext cx="3466728" cy="2971800"/>
          </a:xfrm>
        </p:spPr>
        <p:txBody>
          <a:bodyPr/>
          <a:lstStyle/>
          <a:p>
            <a:pPr marL="0" indent="0">
              <a:buNone/>
            </a:pPr>
            <a:r>
              <a:rPr lang="es-PE" dirty="0" smtClean="0"/>
              <a:t>Por ejemplo, aquellas que otorgan tarjetas de crédito.</a:t>
            </a:r>
          </a:p>
          <a:p>
            <a:pPr marL="0" indent="0">
              <a:buNone/>
            </a:pPr>
            <a:r>
              <a:rPr lang="es-PE" dirty="0" smtClean="0"/>
              <a:t>Esta fuente de financiamiento no esta ligada a un negocio o empresa, pero es una fuente de la cual podemos obtener dinero para nuestra empresa.</a:t>
            </a:r>
          </a:p>
        </p:txBody>
      </p:sp>
      <p:sp>
        <p:nvSpPr>
          <p:cNvPr id="2" name="1 Título"/>
          <p:cNvSpPr>
            <a:spLocks noGrp="1"/>
          </p:cNvSpPr>
          <p:nvPr>
            <p:ph type="title"/>
          </p:nvPr>
        </p:nvSpPr>
        <p:spPr/>
        <p:txBody>
          <a:bodyPr>
            <a:normAutofit/>
          </a:bodyPr>
          <a:lstStyle/>
          <a:p>
            <a:r>
              <a:rPr lang="es-PE" dirty="0" smtClean="0"/>
              <a:t>Financieras de consumo</a:t>
            </a:r>
            <a:endParaRPr lang="es-PE" dirty="0"/>
          </a:p>
        </p:txBody>
      </p:sp>
      <p:pic>
        <p:nvPicPr>
          <p:cNvPr id="8194" name="Picture 2" descr="http://3.bp.blogspot.com/_Xt8ilX7Iq50/TCE5N8OM1PI/AAAAAAAAAAk/6N8ps2RmQm0/s1600/finanza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5699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371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57201"/>
            <a:ext cx="3250704" cy="3691880"/>
          </a:xfrm>
        </p:spPr>
        <p:txBody>
          <a:bodyPr/>
          <a:lstStyle/>
          <a:p>
            <a:pPr marL="0" indent="0" algn="just">
              <a:buNone/>
            </a:pPr>
            <a:r>
              <a:rPr lang="es-PE" dirty="0" smtClean="0"/>
              <a:t>A través de la obtención de un crédito comercial, por ejemplo, podemos conseguir que un proveedor nos provea de mercadería, materias primas o algún activo, y nos permita pagarlo en cuotas mensuales en lugar de tener que realizar un único pago en efectivo.</a:t>
            </a:r>
            <a:endParaRPr lang="es-PE" dirty="0"/>
          </a:p>
        </p:txBody>
      </p:sp>
      <p:sp>
        <p:nvSpPr>
          <p:cNvPr id="2" name="1 Título"/>
          <p:cNvSpPr>
            <a:spLocks noGrp="1"/>
          </p:cNvSpPr>
          <p:nvPr>
            <p:ph type="title"/>
          </p:nvPr>
        </p:nvSpPr>
        <p:spPr/>
        <p:txBody>
          <a:bodyPr/>
          <a:lstStyle/>
          <a:p>
            <a:r>
              <a:rPr lang="es-PE" dirty="0" smtClean="0"/>
              <a:t>Proveedores </a:t>
            </a:r>
            <a:endParaRPr lang="es-PE" dirty="0"/>
          </a:p>
        </p:txBody>
      </p:sp>
      <p:pic>
        <p:nvPicPr>
          <p:cNvPr id="9218" name="Picture 2" descr="http://www.imarketingperu.com/_/rsrc/1279265035148/config/proveedo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05064"/>
            <a:ext cx="3600400" cy="206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725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uesto">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ues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ues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114</TotalTime>
  <Words>878</Words>
  <Application>Microsoft Office PowerPoint</Application>
  <PresentationFormat>Presentación en pantalla (4:3)</PresentationFormat>
  <Paragraphs>51</Paragraphs>
  <Slides>16</Slides>
  <Notes>1</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Compuesto</vt:lpstr>
      <vt:lpstr>FUENTES DE FINANCIAMIENTO PARA UNA EMPRESA</vt:lpstr>
      <vt:lpstr>Presentación de PowerPoint</vt:lpstr>
      <vt:lpstr>Familiares o amigos</vt:lpstr>
      <vt:lpstr>Bancos</vt:lpstr>
      <vt:lpstr>Entidades financieras no bancarias</vt:lpstr>
      <vt:lpstr>Empresas de leasing</vt:lpstr>
      <vt:lpstr>Empresas de Factoring</vt:lpstr>
      <vt:lpstr>Financieras de consumo</vt:lpstr>
      <vt:lpstr>Proveedores </vt:lpstr>
      <vt:lpstr>Emisión de acciones</vt:lpstr>
      <vt:lpstr>Emisión de bonos</vt:lpstr>
      <vt:lpstr>Canjes o trueque con otras empresas</vt:lpstr>
      <vt:lpstr>Buscar un socio</vt:lpstr>
      <vt:lpstr>Buscar un inversionista</vt:lpstr>
      <vt:lpstr>Conclusión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FUENTES DE FINANCIAMIENTO PARA UNA EMPRESA</dc:title>
  <dc:creator>user</dc:creator>
  <cp:lastModifiedBy>ARACELI</cp:lastModifiedBy>
  <cp:revision>11</cp:revision>
  <dcterms:created xsi:type="dcterms:W3CDTF">2012-06-19T16:42:13Z</dcterms:created>
  <dcterms:modified xsi:type="dcterms:W3CDTF">2012-06-25T22:50:47Z</dcterms:modified>
</cp:coreProperties>
</file>